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  <p:sldMasterId id="2147483932" r:id="rId2"/>
  </p:sldMasterIdLst>
  <p:notesMasterIdLst>
    <p:notesMasterId r:id="rId10"/>
  </p:notesMasterIdLst>
  <p:sldIdLst>
    <p:sldId id="371" r:id="rId3"/>
    <p:sldId id="664" r:id="rId4"/>
    <p:sldId id="608" r:id="rId5"/>
    <p:sldId id="665" r:id="rId6"/>
    <p:sldId id="654" r:id="rId7"/>
    <p:sldId id="567" r:id="rId8"/>
    <p:sldId id="659" r:id="rId9"/>
  </p:sldIdLst>
  <p:sldSz cx="12801600" cy="9601200" type="A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5655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131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66964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261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78273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33922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89574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45227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C9DB7F-1F74-4746-BDDD-AF9DD304D42A}">
          <p14:sldIdLst>
            <p14:sldId id="371"/>
            <p14:sldId id="664"/>
            <p14:sldId id="608"/>
            <p14:sldId id="665"/>
            <p14:sldId id="654"/>
            <p14:sldId id="567"/>
            <p14:sldId id="65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2B2B2"/>
    <a:srgbClr val="808080"/>
    <a:srgbClr val="FFFFFF"/>
    <a:srgbClr val="800000"/>
    <a:srgbClr val="0000FF"/>
    <a:srgbClr val="FF9900"/>
    <a:srgbClr val="0066FF"/>
    <a:srgbClr val="D7D7D7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42" autoAdjust="0"/>
    <p:restoredTop sz="99886" autoAdjust="0"/>
  </p:normalViewPr>
  <p:slideViewPr>
    <p:cSldViewPr>
      <p:cViewPr varScale="1">
        <p:scale>
          <a:sx n="81" d="100"/>
          <a:sy n="81" d="100"/>
        </p:scale>
        <p:origin x="-2058" y="-78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A6451-5270-4E4A-9277-D0F9996E6C66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BE88-D4FE-423B-8B44-479CA9B83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3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736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1472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7208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2944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78687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4412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0149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5885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2950"/>
            <a:ext cx="4949825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48646" y="9408983"/>
            <a:ext cx="2944284" cy="495300"/>
          </a:xfrm>
          <a:prstGeom prst="rect">
            <a:avLst/>
          </a:prstGeom>
          <a:noFill/>
        </p:spPr>
        <p:txBody>
          <a:bodyPr lIns="91415" tIns="45706" rIns="91415" bIns="45706" anchor="b"/>
          <a:lstStyle/>
          <a:p>
            <a:pPr algn="r">
              <a:defRPr/>
            </a:pPr>
            <a:fld id="{AE3E1E93-8D8B-480A-8BC1-A9F2ABF87B58}" type="slidenum">
              <a:rPr lang="ru-RU" sz="1200">
                <a:solidFill>
                  <a:prstClr val="black"/>
                </a:solidFill>
              </a:rPr>
              <a:pPr algn="r">
                <a:defRPr/>
              </a:pPr>
              <a:t>1</a:t>
            </a:fld>
            <a:endParaRPr lang="ru-R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7BE88-D4FE-423B-8B44-479CA9B8300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63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9988" y="1238250"/>
            <a:ext cx="4454525" cy="3341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DBAAD372-BB85-4B9C-994E-55053EE61A00}" type="slidenum">
              <a:rPr lang="ru-RU" altLang="ru-RU" sz="1200">
                <a:solidFill>
                  <a:srgbClr val="000000"/>
                </a:solidFill>
                <a:latin typeface="Arial" charset="0"/>
              </a:rPr>
              <a:pPr eaLnBrk="1" hangingPunct="1"/>
              <a:t>3</a:t>
            </a:fld>
            <a:endParaRPr lang="ru-RU" altLang="ru-RU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5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5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55"/>
          <a:lstStyle>
            <a:lvl1pPr marL="0" marR="63890" indent="0" algn="r">
              <a:buNone/>
              <a:defRPr>
                <a:solidFill>
                  <a:schemeClr val="tx1"/>
                </a:solidFill>
              </a:defRPr>
            </a:lvl1pPr>
            <a:lvl2pPr marL="638878" indent="0" algn="ctr">
              <a:buNone/>
            </a:lvl2pPr>
            <a:lvl3pPr marL="1277752" indent="0" algn="ctr">
              <a:buNone/>
            </a:lvl3pPr>
            <a:lvl4pPr marL="1916623" indent="0" algn="ctr">
              <a:buNone/>
            </a:lvl4pPr>
            <a:lvl5pPr marL="2555495" indent="0" algn="ctr">
              <a:buNone/>
            </a:lvl5pPr>
            <a:lvl6pPr marL="3194374" indent="0" algn="ctr">
              <a:buNone/>
            </a:lvl6pPr>
            <a:lvl7pPr marL="3833250" indent="0" algn="ctr">
              <a:buNone/>
            </a:lvl7pPr>
            <a:lvl8pPr marL="4472124" indent="0" algn="ctr">
              <a:buNone/>
            </a:lvl8pPr>
            <a:lvl9pPr marL="511099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3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6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9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3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38"/>
          <a:lstStyle>
            <a:lvl1pPr marL="0" marR="63852" indent="0" algn="r">
              <a:buNone/>
              <a:defRPr>
                <a:solidFill>
                  <a:schemeClr val="tx1"/>
                </a:solidFill>
              </a:defRPr>
            </a:lvl1pPr>
            <a:lvl2pPr marL="638494" indent="0" algn="ctr">
              <a:buNone/>
            </a:lvl2pPr>
            <a:lvl3pPr marL="1276979" indent="0" algn="ctr">
              <a:buNone/>
            </a:lvl3pPr>
            <a:lvl4pPr marL="1915464" indent="0" algn="ctr">
              <a:buNone/>
            </a:lvl4pPr>
            <a:lvl5pPr marL="2553949" indent="0" algn="ctr">
              <a:buNone/>
            </a:lvl5pPr>
            <a:lvl6pPr marL="3192442" indent="0" algn="ctr">
              <a:buNone/>
            </a:lvl6pPr>
            <a:lvl7pPr marL="3830934" indent="0" algn="ctr">
              <a:buNone/>
            </a:lvl7pPr>
            <a:lvl8pPr marL="4469419" indent="0" algn="ctr">
              <a:buNone/>
            </a:lvl8pPr>
            <a:lvl9pPr marL="5107901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55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52" rIns="63852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5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52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52" tIns="0" rIns="63852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852" tIns="0" rIns="63852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1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7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38" rIns="25538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8" tIns="63852" rIns="127698" bIns="63852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8" tIns="63852" rIns="127698" bIns="63852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52" tIns="63852" rIns="63852" bIns="63852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385" rIns="63852" bIns="63852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9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04958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7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90" rIns="63890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4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9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90" tIns="0" rIns="63890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890" tIns="0" rIns="63890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9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2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0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55" rIns="25555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9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75" tIns="63890" rIns="127775" bIns="6389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75" tIns="63890" rIns="127775" bIns="6389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90" tIns="63890" rIns="63890" bIns="63890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440" rIns="63890" bIns="63890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84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5293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82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9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775" tIns="63890" rIns="127775" bIns="6389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7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327" indent="-38332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4423" indent="-34499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752" indent="-34499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1072" indent="-29388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396" indent="-29388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7722" indent="-29388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3271" indent="-25555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6597" indent="-255551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9925" indent="-25555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8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77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66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54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43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32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72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109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52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698" tIns="63852" rIns="127698" bIns="63852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11/15/2020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6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097" indent="-38309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3882" indent="-34478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6979" indent="-34478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068" indent="-29371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159" indent="-29371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6253" indent="-29371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1647" indent="-25539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4742" indent="-255397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7839" indent="-25539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4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69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54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3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24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09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94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79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47673" indent="-287562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50263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10374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70473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30583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2990676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50789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10895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2B167E-3339-46A1-8B18-AA778AC1E89F}" type="slidenum">
              <a:rPr lang="en-US" sz="1700">
                <a:solidFill>
                  <a:srgbClr val="D1EAEE"/>
                </a:solidFill>
                <a:latin typeface="Constantia" pitchFamily="18" charset="0"/>
              </a:rPr>
              <a:pPr eaLnBrk="1" hangingPunct="1"/>
              <a:t>1</a:t>
            </a:fld>
            <a:endParaRPr lang="en-US" sz="1700" dirty="0">
              <a:solidFill>
                <a:srgbClr val="D1EAEE"/>
              </a:solidFill>
              <a:latin typeface="Constantia" pitchFamily="18" charset="0"/>
            </a:endParaRPr>
          </a:p>
        </p:txBody>
      </p:sp>
      <p:sp>
        <p:nvSpPr>
          <p:cNvPr id="9219" name="Прямоугольник 15"/>
          <p:cNvSpPr>
            <a:spLocks noChangeArrowheads="1"/>
          </p:cNvSpPr>
          <p:nvPr/>
        </p:nvSpPr>
        <p:spPr bwMode="auto">
          <a:xfrm>
            <a:off x="0" y="200032"/>
            <a:ext cx="12801600" cy="100012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0" name="Прямоугольник 16"/>
          <p:cNvSpPr>
            <a:spLocks noChangeArrowheads="1"/>
          </p:cNvSpPr>
          <p:nvPr/>
        </p:nvSpPr>
        <p:spPr bwMode="auto">
          <a:xfrm>
            <a:off x="0" y="400055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1" name="Прямоугольник 17"/>
          <p:cNvSpPr>
            <a:spLocks noChangeArrowheads="1"/>
          </p:cNvSpPr>
          <p:nvPr/>
        </p:nvSpPr>
        <p:spPr bwMode="auto">
          <a:xfrm>
            <a:off x="0" y="300046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2" name="Прямоугольник 18"/>
          <p:cNvSpPr>
            <a:spLocks noChangeArrowheads="1"/>
          </p:cNvSpPr>
          <p:nvPr/>
        </p:nvSpPr>
        <p:spPr bwMode="auto">
          <a:xfrm>
            <a:off x="0" y="9301173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3" name="Прямоугольник 19"/>
          <p:cNvSpPr>
            <a:spLocks noChangeArrowheads="1"/>
          </p:cNvSpPr>
          <p:nvPr/>
        </p:nvSpPr>
        <p:spPr bwMode="auto">
          <a:xfrm>
            <a:off x="0" y="9201159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4" name="Прямоугольник 20"/>
          <p:cNvSpPr>
            <a:spLocks noChangeArrowheads="1"/>
          </p:cNvSpPr>
          <p:nvPr/>
        </p:nvSpPr>
        <p:spPr bwMode="auto">
          <a:xfrm>
            <a:off x="0" y="9101146"/>
            <a:ext cx="12801600" cy="100012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0" y="3206965"/>
            <a:ext cx="12801600" cy="15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832" tIns="64418" rIns="128832" bIns="64418">
            <a:spAutoFit/>
          </a:bodyPr>
          <a:lstStyle/>
          <a:p>
            <a:pPr algn="ctr" defTabSz="1287656"/>
            <a:r>
              <a:rPr lang="ru-RU" sz="3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МОДЕЛЬ РАЗВИТИЯ ОБСТАНОВКИ</a:t>
            </a:r>
          </a:p>
          <a:p>
            <a:pPr algn="ctr" defTabSz="1287656"/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территории Республики Татарстан на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16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ноября 2020 года</a:t>
            </a:r>
            <a:endParaRPr lang="ru-RU" sz="22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7656"/>
            <a:endParaRPr lang="ru-RU" sz="14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7656"/>
            <a:endParaRPr lang="ru-RU" sz="2000" b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</p:txBody>
      </p:sp>
      <p:sp>
        <p:nvSpPr>
          <p:cNvPr id="19" name="Прямоугольник 29"/>
          <p:cNvSpPr>
            <a:spLocks noChangeArrowheads="1"/>
          </p:cNvSpPr>
          <p:nvPr/>
        </p:nvSpPr>
        <p:spPr bwMode="auto">
          <a:xfrm>
            <a:off x="36" y="536971"/>
            <a:ext cx="12781965" cy="83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832" tIns="64418" rIns="128832" bIns="64418">
            <a:spAutoFit/>
          </a:bodyPr>
          <a:lstStyle/>
          <a:p>
            <a:pPr algn="ctr" defTabSz="1287656">
              <a:defRPr/>
            </a:pPr>
            <a:r>
              <a:rPr lang="ru-RU" sz="2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ЦУКС </a:t>
            </a: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ГЛАВНОГО  УПРАВЛЕНИЯ  МЧС  РОССИИ  </a:t>
            </a:r>
          </a:p>
          <a:p>
            <a:pPr algn="ctr" defTabSz="1287656">
              <a:defRPr/>
            </a:pP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ПО  РЕСПУБЛИКЕ  ТАТАРСТАН</a:t>
            </a: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93058" y="62503"/>
            <a:ext cx="1189636" cy="1216803"/>
            <a:chOff x="1968" y="192"/>
            <a:chExt cx="1536" cy="1488"/>
          </a:xfrm>
          <a:effectLst>
            <a:outerShdw blurRad="50800" dist="50800" dir="5400000" algn="ctr" rotWithShape="0">
              <a:srgbClr val="000000"/>
            </a:outerShdw>
          </a:effectLst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1968" y="192"/>
              <a:ext cx="1536" cy="1488"/>
              <a:chOff x="3368" y="2194"/>
              <a:chExt cx="4914" cy="4346"/>
            </a:xfrm>
          </p:grpSpPr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-2670806">
                <a:off x="4070" y="2618"/>
                <a:ext cx="3510" cy="3392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368" y="2194"/>
                <a:ext cx="4914" cy="4346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496" y="672"/>
              <a:ext cx="480" cy="480"/>
              <a:chOff x="8828" y="3254"/>
              <a:chExt cx="780" cy="742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8828" y="3254"/>
                <a:ext cx="780" cy="74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>
                <a:off x="8906" y="3254"/>
                <a:ext cx="624" cy="5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1305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3" y="980670"/>
            <a:ext cx="12058649" cy="816292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2115808" y="31691"/>
            <a:ext cx="608789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defTabSz="9139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2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8" name="Полилиния 137"/>
          <p:cNvSpPr/>
          <p:nvPr/>
        </p:nvSpPr>
        <p:spPr>
          <a:xfrm>
            <a:off x="8381351" y="376576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9" name="Полилиния 138"/>
          <p:cNvSpPr/>
          <p:nvPr/>
        </p:nvSpPr>
        <p:spPr>
          <a:xfrm>
            <a:off x="6854562" y="4257491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9413627" y="2012367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1" name="Полилиния 140"/>
          <p:cNvSpPr/>
          <p:nvPr/>
        </p:nvSpPr>
        <p:spPr>
          <a:xfrm>
            <a:off x="1161515" y="4766355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5694707" y="2345671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8249823" y="3209362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4" name="Полилиния 143"/>
          <p:cNvSpPr/>
          <p:nvPr/>
        </p:nvSpPr>
        <p:spPr>
          <a:xfrm>
            <a:off x="5050051" y="3407575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4291206" y="1987829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1793033" y="3294325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6531388" y="5556531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10692002" y="3727090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7946536" y="4839771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5934840" y="6138489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5350990" y="2824206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3734868" y="2153872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2514309" y="3999262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3887957" y="3668753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9770845" y="1842701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1" name="Прямоугольник 160"/>
          <p:cNvSpPr/>
          <p:nvPr/>
        </p:nvSpPr>
        <p:spPr>
          <a:xfrm>
            <a:off x="6270411" y="2753350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5023047" y="3720485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639248" y="3043486"/>
            <a:ext cx="6348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8285404" y="5171180"/>
            <a:ext cx="67166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4100368" y="3934459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69" name="Полилиния 168"/>
          <p:cNvSpPr/>
          <p:nvPr/>
        </p:nvSpPr>
        <p:spPr>
          <a:xfrm>
            <a:off x="5585808" y="4945073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0" name="Полилиния 169"/>
          <p:cNvSpPr/>
          <p:nvPr/>
        </p:nvSpPr>
        <p:spPr>
          <a:xfrm>
            <a:off x="4377203" y="5144260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1" name="Полилиния 170"/>
          <p:cNvSpPr/>
          <p:nvPr/>
        </p:nvSpPr>
        <p:spPr>
          <a:xfrm>
            <a:off x="2921746" y="4840375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657275" y="4085591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6108088" y="526496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4927107" y="4673680"/>
            <a:ext cx="134332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Слобода</a:t>
            </a:r>
          </a:p>
        </p:txBody>
      </p:sp>
      <p:sp>
        <p:nvSpPr>
          <p:cNvPr id="176" name="Полилиния 175"/>
          <p:cNvSpPr/>
          <p:nvPr/>
        </p:nvSpPr>
        <p:spPr>
          <a:xfrm>
            <a:off x="9088890" y="4872038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9031303" y="5352799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7538275" y="3517436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0" name="Полилиния 179"/>
          <p:cNvSpPr/>
          <p:nvPr/>
        </p:nvSpPr>
        <p:spPr>
          <a:xfrm>
            <a:off x="6163507" y="3324959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624685" y="4107333"/>
            <a:ext cx="98905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2" name="Полилиния 181"/>
          <p:cNvSpPr/>
          <p:nvPr/>
        </p:nvSpPr>
        <p:spPr>
          <a:xfrm>
            <a:off x="7517791" y="5654690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9679523" y="5743818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6558283" y="5944882"/>
            <a:ext cx="13882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7" name="Полилиния 186"/>
          <p:cNvSpPr/>
          <p:nvPr/>
        </p:nvSpPr>
        <p:spPr>
          <a:xfrm>
            <a:off x="3192674" y="5627646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8" name="Полилиния 187"/>
          <p:cNvSpPr/>
          <p:nvPr/>
        </p:nvSpPr>
        <p:spPr>
          <a:xfrm>
            <a:off x="9534703" y="3634773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9965955" y="4870280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10329395" y="6791295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438133" y="6580644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3195902" y="2408282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10960870" y="393457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9820623" y="42978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10491263" y="7087560"/>
            <a:ext cx="67166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3629769" y="6164523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198" name="Полилиния 197"/>
          <p:cNvSpPr/>
          <p:nvPr/>
        </p:nvSpPr>
        <p:spPr>
          <a:xfrm>
            <a:off x="5359460" y="6648453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9" name="Полилиния 198"/>
          <p:cNvSpPr/>
          <p:nvPr/>
        </p:nvSpPr>
        <p:spPr>
          <a:xfrm rot="21340596">
            <a:off x="2104675" y="5919999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2528313" y="614864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01" name="Полилиния 200"/>
          <p:cNvSpPr/>
          <p:nvPr/>
        </p:nvSpPr>
        <p:spPr>
          <a:xfrm>
            <a:off x="4379165" y="6164912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4467835" y="6451454"/>
            <a:ext cx="151474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3" name="Полилиния 202"/>
          <p:cNvSpPr/>
          <p:nvPr/>
        </p:nvSpPr>
        <p:spPr>
          <a:xfrm>
            <a:off x="6879034" y="6477881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4" name="Полилиния 203"/>
          <p:cNvSpPr/>
          <p:nvPr/>
        </p:nvSpPr>
        <p:spPr>
          <a:xfrm>
            <a:off x="8016361" y="6806220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8189449" y="7212485"/>
            <a:ext cx="1306487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06" name="Полилиния 205"/>
          <p:cNvSpPr/>
          <p:nvPr/>
        </p:nvSpPr>
        <p:spPr>
          <a:xfrm>
            <a:off x="9350009" y="6854042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9532774" y="7309202"/>
            <a:ext cx="95951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олилиния 207"/>
          <p:cNvSpPr/>
          <p:nvPr/>
        </p:nvSpPr>
        <p:spPr>
          <a:xfrm>
            <a:off x="10157053" y="7475719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3092875" y="2867661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0" name="Полилиния 209"/>
          <p:cNvSpPr/>
          <p:nvPr/>
        </p:nvSpPr>
        <p:spPr>
          <a:xfrm rot="21436068">
            <a:off x="1778874" y="5095448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2277287" y="546872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2" name="Полилиния 211"/>
          <p:cNvSpPr/>
          <p:nvPr/>
        </p:nvSpPr>
        <p:spPr>
          <a:xfrm>
            <a:off x="1334860" y="5726454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1696759" y="6037892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4" name="Полилиния 213"/>
          <p:cNvSpPr/>
          <p:nvPr/>
        </p:nvSpPr>
        <p:spPr>
          <a:xfrm>
            <a:off x="3442343" y="4232712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716556" y="4654249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216" name="Полилиния 215"/>
          <p:cNvSpPr/>
          <p:nvPr/>
        </p:nvSpPr>
        <p:spPr>
          <a:xfrm>
            <a:off x="3193594" y="3727412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487829" y="3654768"/>
            <a:ext cx="77125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417391" y="6718585"/>
            <a:ext cx="163117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19" name="Полилиния 218"/>
          <p:cNvSpPr/>
          <p:nvPr/>
        </p:nvSpPr>
        <p:spPr>
          <a:xfrm>
            <a:off x="4962981" y="1605564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5171204" y="2052141"/>
            <a:ext cx="8739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1" name="Прямоугольник 220"/>
          <p:cNvSpPr/>
          <p:nvPr/>
        </p:nvSpPr>
        <p:spPr>
          <a:xfrm>
            <a:off x="7094171" y="6879964"/>
            <a:ext cx="115141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526163" y="4752569"/>
            <a:ext cx="142464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10293346" y="8095612"/>
            <a:ext cx="10332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629769" y="2547584"/>
            <a:ext cx="100653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2725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688872" y="4925060"/>
            <a:ext cx="17914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5326600" y="3328366"/>
            <a:ext cx="107593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8634510" y="3899760"/>
            <a:ext cx="191903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523932" y="4328617"/>
            <a:ext cx="14704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4639247" y="537201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2240464" y="3213129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2865756" y="5441728"/>
            <a:ext cx="1266075" cy="2769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133" name="Группа 132"/>
          <p:cNvGrpSpPr/>
          <p:nvPr/>
        </p:nvGrpSpPr>
        <p:grpSpPr>
          <a:xfrm>
            <a:off x="12233592" y="-6854"/>
            <a:ext cx="568008" cy="533829"/>
            <a:chOff x="8738280" y="-4896"/>
            <a:chExt cx="405720" cy="381307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0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2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37" tIns="32618" rIns="65237" bIns="32618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grpSp>
        <p:nvGrpSpPr>
          <p:cNvPr id="242" name="Группа 241"/>
          <p:cNvGrpSpPr/>
          <p:nvPr/>
        </p:nvGrpSpPr>
        <p:grpSpPr>
          <a:xfrm>
            <a:off x="457441" y="1182982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0996" y="1677903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1" y="172810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0996" y="2032915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0996" y="2418112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4" y="249010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" name="AutoShape 2" descr="https://meteoinfo.ru/hmc-output/meteoalert/pict/2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8" rIns="91392" bIns="4569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eteoinfo.ru/hmc-output/meteoalert/pict/22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8" rIns="91392" bIns="4569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10147733" y="550031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9837857" y="6229791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8465129" y="674326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5623792" y="7620186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5795297" y="63523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cxnSp>
        <p:nvCxnSpPr>
          <p:cNvPr id="123" name="Прямая соединительная линия 122"/>
          <p:cNvCxnSpPr/>
          <p:nvPr/>
        </p:nvCxnSpPr>
        <p:spPr>
          <a:xfrm flipV="1">
            <a:off x="7119214" y="4590093"/>
            <a:ext cx="3841654" cy="26421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5" name="Прямая соединительная линия 184"/>
          <p:cNvCxnSpPr/>
          <p:nvPr/>
        </p:nvCxnSpPr>
        <p:spPr>
          <a:xfrm>
            <a:off x="4249762" y="6476999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Прямоугольник 119"/>
          <p:cNvSpPr/>
          <p:nvPr/>
        </p:nvSpPr>
        <p:spPr>
          <a:xfrm>
            <a:off x="2110126" y="3689762"/>
            <a:ext cx="3816119" cy="133943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-12…-15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-9…-5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7139407" y="3733800"/>
            <a:ext cx="3816119" cy="134704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algn="ctr"/>
            <a:r>
              <a:rPr lang="ru-RU" sz="4100" b="1" dirty="0" smtClean="0">
                <a:solidFill>
                  <a:srgbClr val="002060"/>
                </a:solidFill>
              </a:rPr>
              <a:t>-14…-17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-8…10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4249761" y="5762047"/>
            <a:ext cx="3816119" cy="1378813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algn="ctr"/>
            <a:r>
              <a:rPr lang="ru-RU" sz="4100" b="1" dirty="0" smtClean="0">
                <a:solidFill>
                  <a:srgbClr val="002060"/>
                </a:solidFill>
              </a:rPr>
              <a:t>-14…-18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-6…-10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9694863" y="2089150"/>
            <a:ext cx="112553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8529891" y="1310566"/>
            <a:ext cx="3703701" cy="58476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1600" b="1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Туман.</a:t>
            </a:r>
          </a:p>
          <a:p>
            <a:pPr fontAlgn="base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Видимость 500 м и менее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19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10" y="1295400"/>
            <a:ext cx="403435" cy="359019"/>
          </a:xfrm>
          <a:prstGeom prst="rect">
            <a:avLst/>
          </a:pr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7" name="Прямоугольник 126"/>
          <p:cNvSpPr/>
          <p:nvPr/>
        </p:nvSpPr>
        <p:spPr>
          <a:xfrm>
            <a:off x="8538894" y="1911950"/>
            <a:ext cx="3703701" cy="58476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r>
              <a:rPr lang="ru-RU" sz="1600" b="1" dirty="0" err="1">
                <a:solidFill>
                  <a:srgbClr val="000000"/>
                </a:solidFill>
              </a:rPr>
              <a:t>Гололедно</a:t>
            </a:r>
            <a:r>
              <a:rPr lang="ru-RU" sz="1600" b="1" dirty="0">
                <a:solidFill>
                  <a:srgbClr val="000000"/>
                </a:solidFill>
              </a:rPr>
              <a:t> - </a:t>
            </a:r>
            <a:r>
              <a:rPr lang="ru-RU" sz="1600" b="1" dirty="0" err="1">
                <a:solidFill>
                  <a:srgbClr val="000000"/>
                </a:solidFill>
              </a:rPr>
              <a:t>изморозевое</a:t>
            </a:r>
            <a:r>
              <a:rPr lang="ru-RU" sz="1600" b="1" dirty="0">
                <a:solidFill>
                  <a:srgbClr val="000000"/>
                </a:solidFill>
              </a:rPr>
              <a:t> отложение</a:t>
            </a:r>
            <a:r>
              <a:rPr lang="ru-RU" sz="1600" b="1" u="sng" dirty="0">
                <a:solidFill>
                  <a:srgbClr val="000000"/>
                </a:solidFill>
              </a:rPr>
              <a:t>. </a:t>
            </a:r>
          </a:p>
          <a:p>
            <a:r>
              <a:rPr lang="ru-RU" sz="1600" dirty="0">
                <a:solidFill>
                  <a:srgbClr val="000000"/>
                </a:solidFill>
              </a:rPr>
              <a:t>На дорогах гололедица</a:t>
            </a:r>
            <a:r>
              <a:rPr lang="ru-RU" sz="1600" dirty="0" smtClean="0">
                <a:solidFill>
                  <a:srgbClr val="000000"/>
                </a:solidFill>
              </a:rPr>
              <a:t>.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28" name="Picture 2" descr="C:\Users\cuks-nach-mon\Desktop\216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361" y="1879493"/>
            <a:ext cx="403225" cy="35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12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55" y="5292565"/>
            <a:ext cx="6391445" cy="430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6338888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55" y="923863"/>
            <a:ext cx="6391445" cy="432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" y="917818"/>
            <a:ext cx="6327165" cy="432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Box 73"/>
          <p:cNvSpPr txBox="1">
            <a:spLocks noChangeArrowheads="1"/>
          </p:cNvSpPr>
          <p:nvPr/>
        </p:nvSpPr>
        <p:spPr bwMode="auto">
          <a:xfrm>
            <a:off x="10115550" y="972159"/>
            <a:ext cx="2624138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401" tIns="24198" rIns="48401" bIns="24198">
            <a:spAutoFit/>
          </a:bodyPr>
          <a:lstStyle>
            <a:defPPr>
              <a:defRPr lang="ru-RU"/>
            </a:defPPr>
            <a:lvl1pPr algn="ctr" defTabSz="812800" eaLnBrk="1" hangingPunct="1">
              <a:lnSpc>
                <a:spcPct val="85000"/>
              </a:lnSpc>
              <a:defRPr b="1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812800" eaLnBrk="0" hangingPunct="0"/>
            <a:lvl3pPr marL="1143000" indent="-228600" defTabSz="812800" eaLnBrk="0" hangingPunct="0"/>
            <a:lvl4pPr marL="1600200" indent="-228600" defTabSz="812800" eaLnBrk="0" hangingPunct="0"/>
            <a:lvl5pPr marL="2057400" indent="-228600" defTabSz="812800" eaLnBrk="0" hangingPunct="0"/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dirty="0"/>
              <a:t>06.00 (</a:t>
            </a:r>
            <a:r>
              <a:rPr lang="ru-RU" dirty="0" err="1"/>
              <a:t>мск</a:t>
            </a:r>
            <a:r>
              <a:rPr lang="ru-RU" dirty="0"/>
              <a:t>) </a:t>
            </a:r>
            <a:r>
              <a:rPr lang="ru-RU" dirty="0" smtClean="0"/>
              <a:t>16.11.2020</a:t>
            </a:r>
            <a:endParaRPr lang="ru-RU" dirty="0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6388100" y="882650"/>
            <a:ext cx="0" cy="8728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0" name="TextBox 440"/>
          <p:cNvSpPr txBox="1">
            <a:spLocks noChangeArrowheads="1"/>
          </p:cNvSpPr>
          <p:nvPr/>
        </p:nvSpPr>
        <p:spPr bwMode="auto">
          <a:xfrm>
            <a:off x="10120312" y="5348981"/>
            <a:ext cx="2624138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15.00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16.11.2020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2331" name="TextBox 30"/>
          <p:cNvSpPr txBox="1">
            <a:spLocks noChangeArrowheads="1"/>
          </p:cNvSpPr>
          <p:nvPr/>
        </p:nvSpPr>
        <p:spPr bwMode="auto">
          <a:xfrm>
            <a:off x="3666955" y="944437"/>
            <a:ext cx="2620963" cy="21907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03.00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16.11.2020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951797" y="3457835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386681" y="2133599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708445" y="1948726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77437" y="2172765"/>
            <a:ext cx="953218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34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21388" y="1849437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5363" y="1849437"/>
            <a:ext cx="319087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2188" y="6262688"/>
            <a:ext cx="317500" cy="310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40438" y="6248400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52" name="Text Box 2"/>
          <p:cNvSpPr txBox="1">
            <a:spLocks noChangeArrowheads="1"/>
          </p:cNvSpPr>
          <p:nvPr/>
        </p:nvSpPr>
        <p:spPr bwMode="auto">
          <a:xfrm>
            <a:off x="0" y="-11113"/>
            <a:ext cx="12801600" cy="889001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02" tIns="32596" rIns="65202" bIns="32596" anchor="ctr"/>
          <a:lstStyle>
            <a:lvl1pPr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МОДЕЛЬ РАЗВИТИЯ ОБСТАНОВКИ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(ИНФОРМАЦИОННЫЕ МАТЕРИАЛЫ ПО ВЕТРОВОЙ НАГРУЗКЕ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НА ТЕРРИТОРИИ  РЕСПУБЛИКИ ТАТАРСТАН)</a:t>
            </a:r>
          </a:p>
        </p:txBody>
      </p:sp>
      <p:sp>
        <p:nvSpPr>
          <p:cNvPr id="63" name="TextBox 30"/>
          <p:cNvSpPr txBox="1">
            <a:spLocks noChangeArrowheads="1"/>
          </p:cNvSpPr>
          <p:nvPr/>
        </p:nvSpPr>
        <p:spPr bwMode="auto">
          <a:xfrm>
            <a:off x="3694233" y="5292564"/>
            <a:ext cx="2620963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12.00 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16.11.2020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0" y="5248275"/>
            <a:ext cx="12801600" cy="95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1463920" y="2172765"/>
            <a:ext cx="953218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4933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2115800" y="31691"/>
            <a:ext cx="608788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4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12233592" y="-8393"/>
            <a:ext cx="568008" cy="535368"/>
            <a:chOff x="8738280" y="-5995"/>
            <a:chExt cx="405720" cy="382406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4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0"/>
            <a:ext cx="12813323" cy="83725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71" tIns="32634" rIns="65271" bIns="3263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grpSp>
        <p:nvGrpSpPr>
          <p:cNvPr id="449" name="Группа 448"/>
          <p:cNvGrpSpPr/>
          <p:nvPr/>
        </p:nvGrpSpPr>
        <p:grpSpPr>
          <a:xfrm>
            <a:off x="12233592" y="0"/>
            <a:ext cx="568008" cy="535368"/>
            <a:chOff x="8738280" y="-5995"/>
            <a:chExt cx="405720" cy="382406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4</a:t>
              </a:fld>
              <a:endParaRPr lang="ru-RU" sz="2500" dirty="0"/>
            </a:p>
          </p:txBody>
        </p:sp>
      </p:grpSp>
      <p:sp>
        <p:nvSpPr>
          <p:cNvPr id="2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381000" y="1133474"/>
            <a:ext cx="12058649" cy="8162926"/>
            <a:chOff x="381000" y="1133474"/>
            <a:chExt cx="12058649" cy="8162926"/>
          </a:xfrm>
        </p:grpSpPr>
        <p:pic>
          <p:nvPicPr>
            <p:cNvPr id="14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133474"/>
              <a:ext cx="12058649" cy="8162926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0" name="Полилиния 169"/>
            <p:cNvSpPr/>
            <p:nvPr/>
          </p:nvSpPr>
          <p:spPr>
            <a:xfrm>
              <a:off x="4367878" y="5210684"/>
              <a:ext cx="1680328" cy="1576674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8372025" y="3832192"/>
              <a:ext cx="1577166" cy="1381636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6845229" y="4323904"/>
              <a:ext cx="1748808" cy="1699079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9404301" y="2078792"/>
              <a:ext cx="1761778" cy="1850662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152182" y="4832770"/>
              <a:ext cx="1625961" cy="966319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5685382" y="2412087"/>
              <a:ext cx="2192789" cy="1419422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8240489" y="3275786"/>
              <a:ext cx="1625934" cy="876235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5040726" y="3473989"/>
              <a:ext cx="1087856" cy="110075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4281880" y="2054248"/>
              <a:ext cx="1354887" cy="1745962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783706" y="3360749"/>
              <a:ext cx="1886699" cy="1562941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6522063" y="5622956"/>
              <a:ext cx="1276180" cy="1177195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10682676" y="3793514"/>
              <a:ext cx="1611344" cy="1549967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7937211" y="4906186"/>
              <a:ext cx="1335849" cy="1363060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5925514" y="6204912"/>
              <a:ext cx="1288597" cy="1211247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5341665" y="2890620"/>
              <a:ext cx="1152578" cy="1301457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3725542" y="2220296"/>
              <a:ext cx="888449" cy="1070340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504982" y="4065675"/>
              <a:ext cx="1063101" cy="1424007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878631" y="3735167"/>
              <a:ext cx="1621892" cy="94776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9763047" y="2141231"/>
              <a:ext cx="88645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6017481" y="2851673"/>
              <a:ext cx="826733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5013722" y="3786899"/>
              <a:ext cx="826733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2334032" y="3600408"/>
              <a:ext cx="1247367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8466404" y="5175106"/>
              <a:ext cx="671663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5900823" y="6308720"/>
              <a:ext cx="95951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4384310" y="4000872"/>
              <a:ext cx="94969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5576483" y="5011489"/>
              <a:ext cx="1652095" cy="1278216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912420" y="4906800"/>
              <a:ext cx="1172732" cy="1317672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4647950" y="4152016"/>
              <a:ext cx="1896809" cy="1255290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5685383" y="5220073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4629913" y="5438428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4965107" y="4541043"/>
              <a:ext cx="1343320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9079564" y="4938462"/>
              <a:ext cx="1012148" cy="1415014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7528950" y="3623774"/>
              <a:ext cx="1518828" cy="1116716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9" name="Прямоугольник 178"/>
            <p:cNvSpPr/>
            <p:nvPr/>
          </p:nvSpPr>
          <p:spPr>
            <a:xfrm>
              <a:off x="7665671" y="3733800"/>
              <a:ext cx="95951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6154182" y="3391383"/>
              <a:ext cx="1644053" cy="1783723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6584332" y="3936572"/>
              <a:ext cx="989059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7508457" y="5721113"/>
              <a:ext cx="2254590" cy="1506229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>
            <a:xfrm>
              <a:off x="8191541" y="6377692"/>
              <a:ext cx="1306487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9670189" y="5810234"/>
              <a:ext cx="1676320" cy="151442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>
            <a:xfrm>
              <a:off x="9838106" y="6284227"/>
              <a:ext cx="112575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6548950" y="5905873"/>
              <a:ext cx="138827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3183348" y="5694070"/>
              <a:ext cx="1615730" cy="1937602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9525377" y="3701197"/>
              <a:ext cx="1569087" cy="1594779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9956629" y="4936694"/>
              <a:ext cx="1618246" cy="1185454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10320062" y="6857719"/>
              <a:ext cx="999683" cy="928641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428808" y="6647068"/>
              <a:ext cx="1463515" cy="1157595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3186576" y="2474707"/>
              <a:ext cx="1579713" cy="1771989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10951536" y="3886200"/>
              <a:ext cx="1140245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9811290" y="4364246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10291047" y="5247926"/>
              <a:ext cx="114024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10481937" y="7124010"/>
              <a:ext cx="671660" cy="198424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3620443" y="6230935"/>
              <a:ext cx="82673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5350135" y="6714877"/>
              <a:ext cx="1705891" cy="1586349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2095350" y="5986425"/>
              <a:ext cx="1355070" cy="1531730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4369840" y="6231326"/>
              <a:ext cx="1154986" cy="1593773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4458502" y="6479395"/>
              <a:ext cx="1514742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6869700" y="6544306"/>
              <a:ext cx="1480012" cy="110445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8007029" y="6872645"/>
              <a:ext cx="1736754" cy="1398693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9340683" y="6920462"/>
              <a:ext cx="1175051" cy="1487336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9523441" y="7337143"/>
              <a:ext cx="95951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10147727" y="7542143"/>
              <a:ext cx="1023879" cy="1686882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3083548" y="3125256"/>
              <a:ext cx="1247367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769549" y="5161871"/>
              <a:ext cx="1421844" cy="10095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2267962" y="5496667"/>
              <a:ext cx="826733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325533" y="5792870"/>
              <a:ext cx="1407849" cy="1438772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87434" y="6142302"/>
              <a:ext cx="82673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3433010" y="4299134"/>
              <a:ext cx="1629434" cy="1469439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3516667" y="4699829"/>
              <a:ext cx="82673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3184269" y="3793825"/>
              <a:ext cx="710111" cy="607803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3478504" y="3657601"/>
              <a:ext cx="77125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1035828" y="6934200"/>
              <a:ext cx="1631172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4953656" y="1671979"/>
              <a:ext cx="1174930" cy="1255250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5403474" y="1962410"/>
              <a:ext cx="87396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7302463" y="6808856"/>
              <a:ext cx="1151416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7516829" y="4780509"/>
              <a:ext cx="1424642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3559162" y="2513187"/>
              <a:ext cx="144200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1104130" y="4991472"/>
              <a:ext cx="1791469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5317273" y="3394781"/>
              <a:ext cx="150835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Сабы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2514599" y="4395030"/>
              <a:ext cx="1470460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5415168" y="7627709"/>
              <a:ext cx="959664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8180116" y="7240427"/>
              <a:ext cx="1306487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4834606" y="2929543"/>
              <a:ext cx="634828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231" name="Прямоугольник 230"/>
            <p:cNvSpPr/>
            <p:nvPr/>
          </p:nvSpPr>
          <p:spPr>
            <a:xfrm>
              <a:off x="2865749" y="5389468"/>
              <a:ext cx="1266074" cy="3815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Камское</a:t>
              </a:r>
            </a:p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Устье</a:t>
              </a:r>
            </a:p>
          </p:txBody>
        </p:sp>
        <p:grpSp>
          <p:nvGrpSpPr>
            <p:cNvPr id="150" name="Группа 149"/>
            <p:cNvGrpSpPr/>
            <p:nvPr/>
          </p:nvGrpSpPr>
          <p:grpSpPr>
            <a:xfrm>
              <a:off x="457442" y="1182975"/>
              <a:ext cx="2065090" cy="1778890"/>
              <a:chOff x="793779" y="7599741"/>
              <a:chExt cx="4921221" cy="1995499"/>
            </a:xfrm>
          </p:grpSpPr>
          <p:sp>
            <p:nvSpPr>
              <p:cNvPr id="233" name="Прямоугольник 232"/>
              <p:cNvSpPr/>
              <p:nvPr/>
            </p:nvSpPr>
            <p:spPr>
              <a:xfrm>
                <a:off x="793779" y="7599741"/>
                <a:ext cx="4921221" cy="199549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34" name="Text Box 144"/>
              <p:cNvSpPr txBox="1">
                <a:spLocks noChangeArrowheads="1"/>
              </p:cNvSpPr>
              <p:nvPr/>
            </p:nvSpPr>
            <p:spPr bwMode="auto">
              <a:xfrm>
                <a:off x="1381895" y="7640377"/>
                <a:ext cx="3684928" cy="522653"/>
              </a:xfrm>
              <a:prstGeom prst="rect">
                <a:avLst/>
              </a:prstGeom>
              <a:solidFill>
                <a:srgbClr val="FFFFFF">
                  <a:alpha val="7000"/>
                </a:srgbClr>
              </a:solidFill>
              <a:ln>
                <a:noFill/>
              </a:ln>
              <a:extLst/>
            </p:spPr>
            <p:txBody>
              <a:bodyPr wrap="square" lIns="95611" tIns="47827" rIns="95611" bIns="47827">
                <a:spAutoFit/>
              </a:bodyPr>
              <a:lstStyle>
                <a:lvl1pPr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ru-RU" sz="1200" dirty="0" smtClean="0">
                    <a:solidFill>
                      <a:srgbClr val="000000"/>
                    </a:solidFill>
                    <a:cs typeface="Times New Roman" pitchFamily="18" charset="0"/>
                  </a:rPr>
                  <a:t>Показатели уровня опасности</a:t>
                </a:r>
                <a:endParaRPr lang="ru-RU" altLang="ru-RU" sz="120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236" name="Прямоугольник 235"/>
            <p:cNvSpPr>
              <a:spLocks noChangeAspect="1"/>
            </p:cNvSpPr>
            <p:nvPr/>
          </p:nvSpPr>
          <p:spPr>
            <a:xfrm>
              <a:off x="560988" y="1677892"/>
              <a:ext cx="273967" cy="2899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935500" y="1728103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Высокий 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38" name="Прямоугольник 237"/>
            <p:cNvSpPr>
              <a:spLocks noChangeAspect="1"/>
            </p:cNvSpPr>
            <p:nvPr/>
          </p:nvSpPr>
          <p:spPr>
            <a:xfrm>
              <a:off x="560988" y="2032903"/>
              <a:ext cx="273967" cy="28990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Прямоугольник 238"/>
            <p:cNvSpPr/>
            <p:nvPr/>
          </p:nvSpPr>
          <p:spPr>
            <a:xfrm>
              <a:off x="925414" y="2097062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Средний 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41" name="Прямоугольник 240"/>
            <p:cNvSpPr>
              <a:spLocks noChangeAspect="1"/>
            </p:cNvSpPr>
            <p:nvPr/>
          </p:nvSpPr>
          <p:spPr>
            <a:xfrm>
              <a:off x="560988" y="2418109"/>
              <a:ext cx="273967" cy="28990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" name="Овал 256"/>
            <p:cNvSpPr>
              <a:spLocks noChangeAspect="1"/>
            </p:cNvSpPr>
            <p:nvPr/>
          </p:nvSpPr>
          <p:spPr>
            <a:xfrm>
              <a:off x="3383436" y="3950604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" name="Овал 259"/>
            <p:cNvSpPr>
              <a:spLocks noChangeAspect="1"/>
            </p:cNvSpPr>
            <p:nvPr/>
          </p:nvSpPr>
          <p:spPr>
            <a:xfrm>
              <a:off x="10667396" y="8341211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Прямоугольник 262"/>
            <p:cNvSpPr/>
            <p:nvPr/>
          </p:nvSpPr>
          <p:spPr>
            <a:xfrm>
              <a:off x="925413" y="2490103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Низкий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grpSp>
          <p:nvGrpSpPr>
            <p:cNvPr id="264" name="Группа 263"/>
            <p:cNvGrpSpPr/>
            <p:nvPr/>
          </p:nvGrpSpPr>
          <p:grpSpPr>
            <a:xfrm>
              <a:off x="389105" y="7526858"/>
              <a:ext cx="4441308" cy="1729348"/>
              <a:chOff x="793779" y="7599741"/>
              <a:chExt cx="4921221" cy="1995499"/>
            </a:xfrm>
          </p:grpSpPr>
          <p:sp>
            <p:nvSpPr>
              <p:cNvPr id="265" name="Прямоугольник 264"/>
              <p:cNvSpPr/>
              <p:nvPr/>
            </p:nvSpPr>
            <p:spPr>
              <a:xfrm>
                <a:off x="793779" y="7599741"/>
                <a:ext cx="4921221" cy="199549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66" name="Text Box 144"/>
              <p:cNvSpPr txBox="1">
                <a:spLocks noChangeArrowheads="1"/>
              </p:cNvSpPr>
              <p:nvPr/>
            </p:nvSpPr>
            <p:spPr bwMode="auto">
              <a:xfrm>
                <a:off x="1612186" y="7698635"/>
                <a:ext cx="2972868" cy="221687"/>
              </a:xfrm>
              <a:prstGeom prst="rect">
                <a:avLst/>
              </a:prstGeom>
              <a:solidFill>
                <a:srgbClr val="FFFFFF">
                  <a:alpha val="7000"/>
                </a:srgbClr>
              </a:solidFill>
              <a:ln>
                <a:noFill/>
              </a:ln>
              <a:extLst/>
            </p:spPr>
            <p:txBody>
              <a:bodyPr wrap="square" lIns="95611" tIns="47827" rIns="95611" bIns="47827">
                <a:spAutoFit/>
              </a:bodyPr>
              <a:lstStyle>
                <a:lvl1pPr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ru-RU" sz="1200" dirty="0">
                    <a:solidFill>
                      <a:srgbClr val="000000"/>
                    </a:solidFill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274" name="Прямоугольник 273"/>
            <p:cNvSpPr/>
            <p:nvPr/>
          </p:nvSpPr>
          <p:spPr>
            <a:xfrm>
              <a:off x="969329" y="7947992"/>
              <a:ext cx="393915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Показатели </a:t>
              </a: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вероятности ДТП 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в </a:t>
              </a: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ноябре месяце</a:t>
              </a:r>
            </a:p>
            <a:p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(согласно статистических данных 2015-2019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гг. </a:t>
              </a:r>
              <a:endParaRPr lang="ru-RU" sz="1400" dirty="0" smtClean="0">
                <a:solidFill>
                  <a:srgbClr val="000000"/>
                </a:solidFill>
                <a:cs typeface="Times New Roman" pitchFamily="18" charset="0"/>
              </a:endParaRPr>
            </a:p>
            <a:p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ИСС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Госавтоинспекция)</a:t>
              </a:r>
            </a:p>
          </p:txBody>
        </p:sp>
        <p:pic>
          <p:nvPicPr>
            <p:cNvPr id="401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8040070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77" name="Овал 276"/>
            <p:cNvSpPr>
              <a:spLocks noChangeAspect="1"/>
            </p:cNvSpPr>
            <p:nvPr/>
          </p:nvSpPr>
          <p:spPr>
            <a:xfrm>
              <a:off x="533400" y="8863447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946148" y="8861149"/>
              <a:ext cx="34776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Зона </a:t>
              </a:r>
              <a:r>
                <a:rPr lang="ru-RU" altLang="ru-RU" sz="1400" dirty="0">
                  <a:solidFill>
                    <a:srgbClr val="000000"/>
                  </a:solidFill>
                  <a:cs typeface="Times New Roman" pitchFamily="18" charset="0"/>
                </a:rPr>
                <a:t>особого внимания (опасные </a:t>
              </a:r>
              <a:r>
                <a:rPr lang="ru-RU" alt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участки)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pic>
          <p:nvPicPr>
            <p:cNvPr id="242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75" y="5743854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50" name="Овал 249"/>
            <p:cNvSpPr>
              <a:spLocks noChangeAspect="1"/>
            </p:cNvSpPr>
            <p:nvPr/>
          </p:nvSpPr>
          <p:spPr>
            <a:xfrm>
              <a:off x="5323362" y="2244316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Овал 271"/>
            <p:cNvSpPr>
              <a:spLocks noChangeAspect="1"/>
            </p:cNvSpPr>
            <p:nvPr/>
          </p:nvSpPr>
          <p:spPr>
            <a:xfrm>
              <a:off x="4608194" y="6734825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1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5265" y="7526858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35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7725" y="8407798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79" name="Овал 278"/>
            <p:cNvSpPr>
              <a:spLocks noChangeAspect="1"/>
            </p:cNvSpPr>
            <p:nvPr/>
          </p:nvSpPr>
          <p:spPr>
            <a:xfrm>
              <a:off x="9240169" y="7462834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Овал 279"/>
            <p:cNvSpPr>
              <a:spLocks noChangeAspect="1"/>
            </p:cNvSpPr>
            <p:nvPr/>
          </p:nvSpPr>
          <p:spPr>
            <a:xfrm>
              <a:off x="8333173" y="5454032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Прямоугольник 281"/>
            <p:cNvSpPr/>
            <p:nvPr/>
          </p:nvSpPr>
          <p:spPr>
            <a:xfrm>
              <a:off x="10284012" y="8123554"/>
              <a:ext cx="103323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83" name="Прямоугольник 282"/>
            <p:cNvSpPr/>
            <p:nvPr/>
          </p:nvSpPr>
          <p:spPr>
            <a:xfrm>
              <a:off x="8522578" y="4039461"/>
              <a:ext cx="191903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284" name="Прямоугольник 283"/>
            <p:cNvSpPr/>
            <p:nvPr/>
          </p:nvSpPr>
          <p:spPr>
            <a:xfrm>
              <a:off x="8099924" y="3258545"/>
              <a:ext cx="1140245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286" name="Овал 285"/>
            <p:cNvSpPr>
              <a:spLocks noChangeAspect="1"/>
            </p:cNvSpPr>
            <p:nvPr/>
          </p:nvSpPr>
          <p:spPr>
            <a:xfrm>
              <a:off x="2134731" y="5721113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7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679" y="6810654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88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9924" y="2262117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89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0047" y="5461095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40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465" y="3929845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43" name="Овал 242"/>
            <p:cNvSpPr>
              <a:spLocks noChangeAspect="1"/>
            </p:cNvSpPr>
            <p:nvPr/>
          </p:nvSpPr>
          <p:spPr>
            <a:xfrm>
              <a:off x="9629816" y="7681769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7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3903" y="7593831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459" name="Прямоугольник 458"/>
            <p:cNvSpPr/>
            <p:nvPr/>
          </p:nvSpPr>
          <p:spPr>
            <a:xfrm>
              <a:off x="9021970" y="5309429"/>
              <a:ext cx="112575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</p:grpSp>
      <p:sp>
        <p:nvSpPr>
          <p:cNvPr id="137" name="Овал 136"/>
          <p:cNvSpPr>
            <a:spLocks noChangeAspect="1"/>
          </p:cNvSpPr>
          <p:nvPr/>
        </p:nvSpPr>
        <p:spPr>
          <a:xfrm>
            <a:off x="7878171" y="4991002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7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211" y="4044678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148" name="Овал 147"/>
          <p:cNvSpPr>
            <a:spLocks noChangeAspect="1"/>
          </p:cNvSpPr>
          <p:nvPr/>
        </p:nvSpPr>
        <p:spPr>
          <a:xfrm>
            <a:off x="7653948" y="4000988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115" y="5066886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23" name="Овал 222"/>
          <p:cNvSpPr>
            <a:spLocks noChangeAspect="1"/>
          </p:cNvSpPr>
          <p:nvPr/>
        </p:nvSpPr>
        <p:spPr>
          <a:xfrm>
            <a:off x="1018951" y="7152641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8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60" y="7035519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44" name="Прямоугольник 243"/>
          <p:cNvSpPr/>
          <p:nvPr/>
        </p:nvSpPr>
        <p:spPr>
          <a:xfrm>
            <a:off x="2494017" y="6537905"/>
            <a:ext cx="82673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3064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45" name="Овал 244"/>
          <p:cNvSpPr>
            <a:spLocks noChangeAspect="1"/>
          </p:cNvSpPr>
          <p:nvPr/>
        </p:nvSpPr>
        <p:spPr>
          <a:xfrm>
            <a:off x="8755509" y="356193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6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842" y="3488069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00" name="Овал 199"/>
          <p:cNvSpPr>
            <a:spLocks noChangeAspect="1"/>
          </p:cNvSpPr>
          <p:nvPr/>
        </p:nvSpPr>
        <p:spPr>
          <a:xfrm>
            <a:off x="4786455" y="317340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8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47" y="3212651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49" name="Овал 248"/>
          <p:cNvSpPr>
            <a:spLocks noChangeAspect="1"/>
          </p:cNvSpPr>
          <p:nvPr/>
        </p:nvSpPr>
        <p:spPr>
          <a:xfrm>
            <a:off x="7262489" y="427594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1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10" y="4246696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52" name="Овал 251"/>
          <p:cNvSpPr>
            <a:spLocks noChangeAspect="1"/>
          </p:cNvSpPr>
          <p:nvPr/>
        </p:nvSpPr>
        <p:spPr>
          <a:xfrm>
            <a:off x="11667344" y="4182132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3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06" y="4226765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54" name="Прямоугольник 253"/>
          <p:cNvSpPr/>
          <p:nvPr/>
        </p:nvSpPr>
        <p:spPr>
          <a:xfrm>
            <a:off x="9770845" y="1842701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55" name="Прямоугольник 254"/>
          <p:cNvSpPr/>
          <p:nvPr/>
        </p:nvSpPr>
        <p:spPr>
          <a:xfrm>
            <a:off x="9694863" y="2089150"/>
            <a:ext cx="112553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59" name="Прямоугольник 258"/>
          <p:cNvSpPr/>
          <p:nvPr/>
        </p:nvSpPr>
        <p:spPr>
          <a:xfrm>
            <a:off x="8529891" y="1310566"/>
            <a:ext cx="3703701" cy="338542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1600" b="1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Туман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62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10" y="1295400"/>
            <a:ext cx="403435" cy="359019"/>
          </a:xfrm>
          <a:prstGeom prst="rect">
            <a:avLst/>
          </a:pr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7" name="Picture 2" descr="C:\Users\cuks-nach-mon\Desktop\216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10" y="1856093"/>
            <a:ext cx="403435" cy="35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Прямоугольник 267"/>
          <p:cNvSpPr/>
          <p:nvPr/>
        </p:nvSpPr>
        <p:spPr>
          <a:xfrm>
            <a:off x="8538894" y="1871258"/>
            <a:ext cx="3703701" cy="58476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r>
              <a:rPr lang="ru-RU" sz="1600" b="1" dirty="0" err="1">
                <a:solidFill>
                  <a:srgbClr val="000000"/>
                </a:solidFill>
              </a:rPr>
              <a:t>Гололедно</a:t>
            </a:r>
            <a:r>
              <a:rPr lang="ru-RU" sz="1600" b="1" dirty="0">
                <a:solidFill>
                  <a:srgbClr val="000000"/>
                </a:solidFill>
              </a:rPr>
              <a:t> - </a:t>
            </a:r>
            <a:r>
              <a:rPr lang="ru-RU" sz="1600" b="1" dirty="0" err="1">
                <a:solidFill>
                  <a:srgbClr val="000000"/>
                </a:solidFill>
              </a:rPr>
              <a:t>изморозевое</a:t>
            </a:r>
            <a:r>
              <a:rPr lang="ru-RU" sz="1600" b="1" dirty="0">
                <a:solidFill>
                  <a:srgbClr val="000000"/>
                </a:solidFill>
              </a:rPr>
              <a:t> отложение. </a:t>
            </a:r>
          </a:p>
          <a:p>
            <a:r>
              <a:rPr lang="ru-RU" sz="1600" dirty="0">
                <a:solidFill>
                  <a:srgbClr val="000000"/>
                </a:solidFill>
              </a:rPr>
              <a:t>На дорогах гололедица</a:t>
            </a:r>
            <a:r>
              <a:rPr lang="ru-RU" sz="1600" dirty="0" smtClean="0">
                <a:solidFill>
                  <a:srgbClr val="000000"/>
                </a:solidFill>
              </a:rPr>
              <a:t>.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972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3474"/>
            <a:ext cx="12058649" cy="8162926"/>
          </a:xfrm>
          <a:prstGeom prst="rect">
            <a:avLst/>
          </a:pr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5" name="Группа 134"/>
          <p:cNvGrpSpPr/>
          <p:nvPr/>
        </p:nvGrpSpPr>
        <p:grpSpPr>
          <a:xfrm>
            <a:off x="369624" y="1143001"/>
            <a:ext cx="12047162" cy="8153400"/>
            <a:chOff x="802758" y="1484784"/>
            <a:chExt cx="7568356" cy="5112568"/>
          </a:xfrm>
        </p:grpSpPr>
        <p:sp>
          <p:nvSpPr>
            <p:cNvPr id="136" name="Овал 135"/>
            <p:cNvSpPr>
              <a:spLocks noChangeAspect="1"/>
            </p:cNvSpPr>
            <p:nvPr/>
          </p:nvSpPr>
          <p:spPr>
            <a:xfrm>
              <a:off x="3660032" y="4358850"/>
              <a:ext cx="286379" cy="24832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604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09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68144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4185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0236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3628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233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48379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6158" r="24741" b="8182"/>
            <a:stretch/>
          </p:blipFill>
          <p:spPr bwMode="auto">
            <a:xfrm>
              <a:off x="802758" y="1484784"/>
              <a:ext cx="7568356" cy="511256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олилиния 137"/>
            <p:cNvSpPr/>
            <p:nvPr/>
          </p:nvSpPr>
          <p:spPr>
            <a:xfrm>
              <a:off x="5830085" y="3171034"/>
              <a:ext cx="990819" cy="866351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4870910" y="3479361"/>
              <a:ext cx="1098649" cy="1065403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6478589" y="2071569"/>
              <a:ext cx="1106797" cy="1160453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294382" y="3798444"/>
              <a:ext cx="1021473" cy="605928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142262" y="2280561"/>
              <a:ext cx="1377570" cy="890045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5747450" y="2822141"/>
              <a:ext cx="1021456" cy="549441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3737272" y="2946424"/>
              <a:ext cx="683421" cy="69022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3260544" y="2056179"/>
              <a:ext cx="851177" cy="1094801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691123" y="2875417"/>
              <a:ext cx="1185276" cy="980038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4667888" y="4293928"/>
              <a:ext cx="801731" cy="738157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7281699" y="3146781"/>
              <a:ext cx="1012290" cy="971903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5556923" y="3844479"/>
              <a:ext cx="839217" cy="854703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4293120" y="4658842"/>
              <a:ext cx="809532" cy="759509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3926330" y="2580624"/>
              <a:ext cx="724081" cy="816075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2911037" y="2160299"/>
              <a:ext cx="558148" cy="671154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144248" y="3317439"/>
              <a:ext cx="667869" cy="892920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007212" y="3110195"/>
              <a:ext cx="1018917" cy="59429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6493158" y="2138310"/>
              <a:ext cx="7072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4503935" y="2536193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2" name="Прямоугольник 161"/>
            <p:cNvSpPr/>
            <p:nvPr/>
          </p:nvSpPr>
          <p:spPr>
            <a:xfrm>
              <a:off x="5649244" y="3005032"/>
              <a:ext cx="716333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3720307" y="3123845"/>
              <a:ext cx="519376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3479190" y="2718122"/>
              <a:ext cx="39881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1805119" y="3023426"/>
              <a:ext cx="709602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5769803" y="4052287"/>
              <a:ext cx="42195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4323105" y="4887157"/>
              <a:ext cx="602791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3140655" y="3276805"/>
              <a:ext cx="59662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4073849" y="3910509"/>
              <a:ext cx="1037891" cy="801502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0" name="Полилиния 169"/>
            <p:cNvSpPr/>
            <p:nvPr/>
          </p:nvSpPr>
          <p:spPr>
            <a:xfrm>
              <a:off x="3314570" y="4035414"/>
              <a:ext cx="1055628" cy="988649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400212" y="3844864"/>
              <a:ext cx="736742" cy="826243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3490519" y="3371579"/>
              <a:ext cx="1191627" cy="787126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4066858" y="4303863"/>
              <a:ext cx="716333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3623584" y="3865095"/>
              <a:ext cx="843910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6274580" y="3864718"/>
              <a:ext cx="635859" cy="887281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7" name="Прямоугольник 176"/>
            <p:cNvSpPr/>
            <p:nvPr/>
          </p:nvSpPr>
          <p:spPr>
            <a:xfrm>
              <a:off x="6238398" y="4147384"/>
              <a:ext cx="707230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5300442" y="3040346"/>
              <a:ext cx="954169" cy="700234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9" name="Прямоугольник 178"/>
            <p:cNvSpPr/>
            <p:nvPr/>
          </p:nvSpPr>
          <p:spPr>
            <a:xfrm>
              <a:off x="5430495" y="3280905"/>
              <a:ext cx="602791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4436775" y="2894626"/>
              <a:ext cx="1032839" cy="1118479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4712634" y="3574835"/>
              <a:ext cx="621354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5287568" y="4355477"/>
              <a:ext cx="1416395" cy="944477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>
            <a:xfrm>
              <a:off x="5890363" y="4792971"/>
              <a:ext cx="82077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6645627" y="4411360"/>
              <a:ext cx="1053110" cy="94961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>
            <a:xfrm>
              <a:off x="6794555" y="4826512"/>
              <a:ext cx="707230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4684779" y="4537436"/>
              <a:ext cx="872149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2570416" y="4338520"/>
              <a:ext cx="1015046" cy="1214968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6554652" y="3088894"/>
              <a:ext cx="985743" cy="1000002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6825576" y="3863609"/>
              <a:ext cx="1016626" cy="743336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7053895" y="5068183"/>
              <a:ext cx="628028" cy="582302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839939" y="4936095"/>
              <a:ext cx="919420" cy="725867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2572444" y="2319827"/>
              <a:ext cx="992419" cy="1111121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7450604" y="3276877"/>
              <a:ext cx="71633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6745347" y="3738814"/>
              <a:ext cx="756438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7035667" y="403997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7155589" y="5235160"/>
              <a:ext cx="421955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3931651" y="4978614"/>
              <a:ext cx="1071687" cy="994716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1886906" y="4521840"/>
              <a:ext cx="851292" cy="960467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>
            <a:xfrm>
              <a:off x="2153047" y="4650730"/>
              <a:ext cx="519376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Тетюши</a:t>
              </a: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3315803" y="4675405"/>
              <a:ext cx="725594" cy="999371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3371503" y="4855080"/>
              <a:ext cx="951602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4886283" y="4871658"/>
              <a:ext cx="929784" cy="69254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5600784" y="5077542"/>
              <a:ext cx="1091076" cy="877047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5709522" y="5332283"/>
              <a:ext cx="82077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6438622" y="5107526"/>
              <a:ext cx="738199" cy="932630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6553436" y="5392928"/>
              <a:ext cx="60279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6945629" y="5497349"/>
              <a:ext cx="643229" cy="1057755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2507719" y="2607872"/>
              <a:ext cx="7836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682229" y="4004806"/>
              <a:ext cx="893241" cy="6330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1995346" y="4238863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403286" y="4400472"/>
              <a:ext cx="884449" cy="902178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30642" y="4595757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2727261" y="3463829"/>
              <a:ext cx="1023655" cy="921408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2570995" y="3146976"/>
              <a:ext cx="446111" cy="381121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2755841" y="3086951"/>
              <a:ext cx="484520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826907" y="5022585"/>
              <a:ext cx="102474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3682572" y="1816478"/>
              <a:ext cx="738123" cy="787101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3813383" y="2096503"/>
              <a:ext cx="54904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5021444" y="5104988"/>
              <a:ext cx="723351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5430495" y="3930039"/>
              <a:ext cx="894999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3" name="Прямоугольник 222"/>
            <p:cNvSpPr/>
            <p:nvPr/>
          </p:nvSpPr>
          <p:spPr>
            <a:xfrm>
              <a:off x="7031247" y="5886045"/>
              <a:ext cx="64910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2845012" y="2326170"/>
              <a:ext cx="632333" cy="24884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997455" y="3897958"/>
              <a:ext cx="112545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3911006" y="2815759"/>
              <a:ext cx="675930" cy="24884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</a:t>
              </a: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Сабы</a:t>
              </a:r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4084562" y="5148513"/>
              <a:ext cx="60288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3425929" y="4390858"/>
              <a:ext cx="716333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  <p:sp>
          <p:nvSpPr>
            <p:cNvPr id="228" name="Прямоугольник 227"/>
            <p:cNvSpPr/>
            <p:nvPr/>
          </p:nvSpPr>
          <p:spPr>
            <a:xfrm>
              <a:off x="6042833" y="3509443"/>
              <a:ext cx="988414" cy="231589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</a:t>
              </a:r>
            </a:p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Челны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1744098" y="3492257"/>
              <a:ext cx="923783" cy="1350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2997294" y="4771363"/>
              <a:ext cx="519376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2940908" y="3857684"/>
              <a:ext cx="519376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</p:grpSp>
      <p:sp>
        <p:nvSpPr>
          <p:cNvPr id="231" name="Прямоугольник 230"/>
          <p:cNvSpPr/>
          <p:nvPr/>
        </p:nvSpPr>
        <p:spPr>
          <a:xfrm>
            <a:off x="2200254" y="5228854"/>
            <a:ext cx="1266074" cy="36933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0"/>
            <a:ext cx="12813323" cy="83725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71" tIns="32634" rIns="65271" bIns="3263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</a:t>
            </a:r>
            <a:r>
              <a:rPr lang="ru-RU" altLang="ru-RU" dirty="0"/>
              <a:t>ПРОИСШЕСТВИЯ НА РЕЧНОМ ТРАНСПОРТЕ) </a:t>
            </a:r>
            <a:endParaRPr lang="ru-RU" dirty="0"/>
          </a:p>
        </p:txBody>
      </p:sp>
      <p:grpSp>
        <p:nvGrpSpPr>
          <p:cNvPr id="242" name="Группа 241"/>
          <p:cNvGrpSpPr/>
          <p:nvPr/>
        </p:nvGrpSpPr>
        <p:grpSpPr>
          <a:xfrm>
            <a:off x="457442" y="1182975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5" y="7701852"/>
              <a:ext cx="3684928" cy="522653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dirty="0" smtClean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  <a:endParaRPr lang="ru-RU" altLang="ru-RU" sz="12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0988" y="1677892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0" y="1728103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0988" y="2032903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2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0988" y="2418109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3" y="2490103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grpSp>
        <p:nvGrpSpPr>
          <p:cNvPr id="145" name="Группа 144"/>
          <p:cNvGrpSpPr/>
          <p:nvPr/>
        </p:nvGrpSpPr>
        <p:grpSpPr>
          <a:xfrm>
            <a:off x="389120" y="8169737"/>
            <a:ext cx="5841655" cy="1086491"/>
            <a:chOff x="793779" y="8233439"/>
            <a:chExt cx="4921221" cy="1361801"/>
          </a:xfrm>
        </p:grpSpPr>
        <p:sp>
          <p:nvSpPr>
            <p:cNvPr id="150" name="Прямоугольник 149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3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6" name="Полилиния 235"/>
          <p:cNvSpPr/>
          <p:nvPr/>
        </p:nvSpPr>
        <p:spPr>
          <a:xfrm>
            <a:off x="2362201" y="3754359"/>
            <a:ext cx="9398473" cy="3753694"/>
          </a:xfrm>
          <a:custGeom>
            <a:avLst/>
            <a:gdLst>
              <a:gd name="connsiteX0" fmla="*/ 0 w 4431323"/>
              <a:gd name="connsiteY0" fmla="*/ 698360 h 3024554"/>
              <a:gd name="connsiteX1" fmla="*/ 65314 w 4431323"/>
              <a:gd name="connsiteY1" fmla="*/ 602901 h 3024554"/>
              <a:gd name="connsiteX2" fmla="*/ 140677 w 4431323"/>
              <a:gd name="connsiteY2" fmla="*/ 617973 h 3024554"/>
              <a:gd name="connsiteX3" fmla="*/ 236136 w 4431323"/>
              <a:gd name="connsiteY3" fmla="*/ 633046 h 3024554"/>
              <a:gd name="connsiteX4" fmla="*/ 336619 w 4431323"/>
              <a:gd name="connsiteY4" fmla="*/ 643094 h 3024554"/>
              <a:gd name="connsiteX5" fmla="*/ 386861 w 4431323"/>
              <a:gd name="connsiteY5" fmla="*/ 658167 h 3024554"/>
              <a:gd name="connsiteX6" fmla="*/ 467248 w 4431323"/>
              <a:gd name="connsiteY6" fmla="*/ 653143 h 3024554"/>
              <a:gd name="connsiteX7" fmla="*/ 592852 w 4431323"/>
              <a:gd name="connsiteY7" fmla="*/ 708408 h 3024554"/>
              <a:gd name="connsiteX8" fmla="*/ 648118 w 4431323"/>
              <a:gd name="connsiteY8" fmla="*/ 743578 h 3024554"/>
              <a:gd name="connsiteX9" fmla="*/ 633046 w 4431323"/>
              <a:gd name="connsiteY9" fmla="*/ 834013 h 3024554"/>
              <a:gd name="connsiteX10" fmla="*/ 607925 w 4431323"/>
              <a:gd name="connsiteY10" fmla="*/ 919424 h 3024554"/>
              <a:gd name="connsiteX11" fmla="*/ 602901 w 4431323"/>
              <a:gd name="connsiteY11" fmla="*/ 1019907 h 3024554"/>
              <a:gd name="connsiteX12" fmla="*/ 592852 w 4431323"/>
              <a:gd name="connsiteY12" fmla="*/ 1095270 h 3024554"/>
              <a:gd name="connsiteX13" fmla="*/ 607925 w 4431323"/>
              <a:gd name="connsiteY13" fmla="*/ 1215850 h 3024554"/>
              <a:gd name="connsiteX14" fmla="*/ 653143 w 4431323"/>
              <a:gd name="connsiteY14" fmla="*/ 1316334 h 3024554"/>
              <a:gd name="connsiteX15" fmla="*/ 703384 w 4431323"/>
              <a:gd name="connsiteY15" fmla="*/ 1376624 h 3024554"/>
              <a:gd name="connsiteX16" fmla="*/ 703384 w 4431323"/>
              <a:gd name="connsiteY16" fmla="*/ 1467059 h 3024554"/>
              <a:gd name="connsiteX17" fmla="*/ 708408 w 4431323"/>
              <a:gd name="connsiteY17" fmla="*/ 1562518 h 3024554"/>
              <a:gd name="connsiteX18" fmla="*/ 753626 w 4431323"/>
              <a:gd name="connsiteY18" fmla="*/ 1668026 h 3024554"/>
              <a:gd name="connsiteX19" fmla="*/ 803868 w 4431323"/>
              <a:gd name="connsiteY19" fmla="*/ 1748413 h 3024554"/>
              <a:gd name="connsiteX20" fmla="*/ 884255 w 4431323"/>
              <a:gd name="connsiteY20" fmla="*/ 1778558 h 3024554"/>
              <a:gd name="connsiteX21" fmla="*/ 894303 w 4431323"/>
              <a:gd name="connsiteY21" fmla="*/ 1683099 h 3024554"/>
              <a:gd name="connsiteX22" fmla="*/ 864158 w 4431323"/>
              <a:gd name="connsiteY22" fmla="*/ 1632857 h 3024554"/>
              <a:gd name="connsiteX23" fmla="*/ 834013 w 4431323"/>
              <a:gd name="connsiteY23" fmla="*/ 1527349 h 3024554"/>
              <a:gd name="connsiteX24" fmla="*/ 889279 w 4431323"/>
              <a:gd name="connsiteY24" fmla="*/ 1477107 h 3024554"/>
              <a:gd name="connsiteX25" fmla="*/ 974690 w 4431323"/>
              <a:gd name="connsiteY25" fmla="*/ 1552470 h 3024554"/>
              <a:gd name="connsiteX26" fmla="*/ 1040004 w 4431323"/>
              <a:gd name="connsiteY26" fmla="*/ 1572567 h 3024554"/>
              <a:gd name="connsiteX27" fmla="*/ 1105318 w 4431323"/>
              <a:gd name="connsiteY27" fmla="*/ 1602712 h 3024554"/>
              <a:gd name="connsiteX28" fmla="*/ 1251019 w 4431323"/>
              <a:gd name="connsiteY28" fmla="*/ 1607736 h 3024554"/>
              <a:gd name="connsiteX29" fmla="*/ 1361551 w 4431323"/>
              <a:gd name="connsiteY29" fmla="*/ 1577591 h 3024554"/>
              <a:gd name="connsiteX30" fmla="*/ 1416817 w 4431323"/>
              <a:gd name="connsiteY30" fmla="*/ 1617784 h 3024554"/>
              <a:gd name="connsiteX31" fmla="*/ 1522325 w 4431323"/>
              <a:gd name="connsiteY31" fmla="*/ 1602712 h 3024554"/>
              <a:gd name="connsiteX32" fmla="*/ 1522325 w 4431323"/>
              <a:gd name="connsiteY32" fmla="*/ 1492180 h 3024554"/>
              <a:gd name="connsiteX33" fmla="*/ 1592663 w 4431323"/>
              <a:gd name="connsiteY33" fmla="*/ 1477107 h 3024554"/>
              <a:gd name="connsiteX34" fmla="*/ 1718268 w 4431323"/>
              <a:gd name="connsiteY34" fmla="*/ 1457011 h 3024554"/>
              <a:gd name="connsiteX35" fmla="*/ 1768510 w 4431323"/>
              <a:gd name="connsiteY35" fmla="*/ 1502228 h 3024554"/>
              <a:gd name="connsiteX36" fmla="*/ 1818751 w 4431323"/>
              <a:gd name="connsiteY36" fmla="*/ 1542422 h 3024554"/>
              <a:gd name="connsiteX37" fmla="*/ 1874017 w 4431323"/>
              <a:gd name="connsiteY37" fmla="*/ 1502228 h 3024554"/>
              <a:gd name="connsiteX38" fmla="*/ 1974501 w 4431323"/>
              <a:gd name="connsiteY38" fmla="*/ 1426866 h 3024554"/>
              <a:gd name="connsiteX39" fmla="*/ 2044839 w 4431323"/>
              <a:gd name="connsiteY39" fmla="*/ 1482132 h 3024554"/>
              <a:gd name="connsiteX40" fmla="*/ 2235758 w 4431323"/>
              <a:gd name="connsiteY40" fmla="*/ 1421841 h 3024554"/>
              <a:gd name="connsiteX41" fmla="*/ 2321169 w 4431323"/>
              <a:gd name="connsiteY41" fmla="*/ 1371600 h 3024554"/>
              <a:gd name="connsiteX42" fmla="*/ 2421652 w 4431323"/>
              <a:gd name="connsiteY42" fmla="*/ 1386672 h 3024554"/>
              <a:gd name="connsiteX43" fmla="*/ 2517112 w 4431323"/>
              <a:gd name="connsiteY43" fmla="*/ 1441938 h 3024554"/>
              <a:gd name="connsiteX44" fmla="*/ 2572378 w 4431323"/>
              <a:gd name="connsiteY44" fmla="*/ 1356527 h 3024554"/>
              <a:gd name="connsiteX45" fmla="*/ 2672861 w 4431323"/>
              <a:gd name="connsiteY45" fmla="*/ 1321358 h 3024554"/>
              <a:gd name="connsiteX46" fmla="*/ 2753248 w 4431323"/>
              <a:gd name="connsiteY46" fmla="*/ 1361551 h 3024554"/>
              <a:gd name="connsiteX47" fmla="*/ 2888901 w 4431323"/>
              <a:gd name="connsiteY47" fmla="*/ 1256044 h 3024554"/>
              <a:gd name="connsiteX48" fmla="*/ 2959239 w 4431323"/>
              <a:gd name="connsiteY48" fmla="*/ 1215850 h 3024554"/>
              <a:gd name="connsiteX49" fmla="*/ 2954215 w 4431323"/>
              <a:gd name="connsiteY49" fmla="*/ 1135463 h 3024554"/>
              <a:gd name="connsiteX50" fmla="*/ 3009481 w 4431323"/>
              <a:gd name="connsiteY50" fmla="*/ 1045028 h 3024554"/>
              <a:gd name="connsiteX51" fmla="*/ 3089868 w 4431323"/>
              <a:gd name="connsiteY51" fmla="*/ 1019907 h 3024554"/>
              <a:gd name="connsiteX52" fmla="*/ 3280787 w 4431323"/>
              <a:gd name="connsiteY52" fmla="*/ 959617 h 3024554"/>
              <a:gd name="connsiteX53" fmla="*/ 3406391 w 4431323"/>
              <a:gd name="connsiteY53" fmla="*/ 919424 h 3024554"/>
              <a:gd name="connsiteX54" fmla="*/ 3411415 w 4431323"/>
              <a:gd name="connsiteY54" fmla="*/ 919424 h 3024554"/>
              <a:gd name="connsiteX55" fmla="*/ 3431512 w 4431323"/>
              <a:gd name="connsiteY55" fmla="*/ 869182 h 3024554"/>
              <a:gd name="connsiteX56" fmla="*/ 3471705 w 4431323"/>
              <a:gd name="connsiteY56" fmla="*/ 844061 h 3024554"/>
              <a:gd name="connsiteX57" fmla="*/ 3577213 w 4431323"/>
              <a:gd name="connsiteY57" fmla="*/ 869182 h 3024554"/>
              <a:gd name="connsiteX58" fmla="*/ 3617406 w 4431323"/>
              <a:gd name="connsiteY58" fmla="*/ 803868 h 3024554"/>
              <a:gd name="connsiteX59" fmla="*/ 3582237 w 4431323"/>
              <a:gd name="connsiteY59" fmla="*/ 703384 h 3024554"/>
              <a:gd name="connsiteX60" fmla="*/ 3632479 w 4431323"/>
              <a:gd name="connsiteY60" fmla="*/ 628022 h 3024554"/>
              <a:gd name="connsiteX61" fmla="*/ 3682721 w 4431323"/>
              <a:gd name="connsiteY61" fmla="*/ 612949 h 3024554"/>
              <a:gd name="connsiteX62" fmla="*/ 3768132 w 4431323"/>
              <a:gd name="connsiteY62" fmla="*/ 602901 h 3024554"/>
              <a:gd name="connsiteX63" fmla="*/ 3853543 w 4431323"/>
              <a:gd name="connsiteY63" fmla="*/ 572756 h 3024554"/>
              <a:gd name="connsiteX64" fmla="*/ 3858567 w 4431323"/>
              <a:gd name="connsiteY64" fmla="*/ 401934 h 3024554"/>
              <a:gd name="connsiteX65" fmla="*/ 3999244 w 4431323"/>
              <a:gd name="connsiteY65" fmla="*/ 371789 h 3024554"/>
              <a:gd name="connsiteX66" fmla="*/ 4049485 w 4431323"/>
              <a:gd name="connsiteY66" fmla="*/ 331595 h 3024554"/>
              <a:gd name="connsiteX67" fmla="*/ 4099727 w 4431323"/>
              <a:gd name="connsiteY67" fmla="*/ 266281 h 3024554"/>
              <a:gd name="connsiteX68" fmla="*/ 4165041 w 4431323"/>
              <a:gd name="connsiteY68" fmla="*/ 231112 h 3024554"/>
              <a:gd name="connsiteX69" fmla="*/ 4240404 w 4431323"/>
              <a:gd name="connsiteY69" fmla="*/ 130628 h 3024554"/>
              <a:gd name="connsiteX70" fmla="*/ 4285622 w 4431323"/>
              <a:gd name="connsiteY70" fmla="*/ 80387 h 3024554"/>
              <a:gd name="connsiteX71" fmla="*/ 4285622 w 4431323"/>
              <a:gd name="connsiteY71" fmla="*/ 80387 h 3024554"/>
              <a:gd name="connsiteX72" fmla="*/ 4340888 w 4431323"/>
              <a:gd name="connsiteY72" fmla="*/ 0 h 3024554"/>
              <a:gd name="connsiteX73" fmla="*/ 4431323 w 4431323"/>
              <a:gd name="connsiteY73" fmla="*/ 25121 h 3024554"/>
              <a:gd name="connsiteX74" fmla="*/ 4371033 w 4431323"/>
              <a:gd name="connsiteY74" fmla="*/ 170822 h 3024554"/>
              <a:gd name="connsiteX75" fmla="*/ 4300694 w 4431323"/>
              <a:gd name="connsiteY75" fmla="*/ 200967 h 3024554"/>
              <a:gd name="connsiteX76" fmla="*/ 4235380 w 4431323"/>
              <a:gd name="connsiteY76" fmla="*/ 226088 h 3024554"/>
              <a:gd name="connsiteX77" fmla="*/ 4210259 w 4431323"/>
              <a:gd name="connsiteY77" fmla="*/ 261257 h 3024554"/>
              <a:gd name="connsiteX78" fmla="*/ 4160017 w 4431323"/>
              <a:gd name="connsiteY78" fmla="*/ 316523 h 3024554"/>
              <a:gd name="connsiteX79" fmla="*/ 4154993 w 4431323"/>
              <a:gd name="connsiteY79" fmla="*/ 381837 h 3024554"/>
              <a:gd name="connsiteX80" fmla="*/ 4094703 w 4431323"/>
              <a:gd name="connsiteY80" fmla="*/ 437103 h 3024554"/>
              <a:gd name="connsiteX81" fmla="*/ 4074606 w 4431323"/>
              <a:gd name="connsiteY81" fmla="*/ 472272 h 3024554"/>
              <a:gd name="connsiteX82" fmla="*/ 4094703 w 4431323"/>
              <a:gd name="connsiteY82" fmla="*/ 532562 h 3024554"/>
              <a:gd name="connsiteX83" fmla="*/ 4069582 w 4431323"/>
              <a:gd name="connsiteY83" fmla="*/ 582804 h 3024554"/>
              <a:gd name="connsiteX84" fmla="*/ 4034413 w 4431323"/>
              <a:gd name="connsiteY84" fmla="*/ 617973 h 3024554"/>
              <a:gd name="connsiteX85" fmla="*/ 3984171 w 4431323"/>
              <a:gd name="connsiteY85" fmla="*/ 668215 h 3024554"/>
              <a:gd name="connsiteX86" fmla="*/ 3883688 w 4431323"/>
              <a:gd name="connsiteY86" fmla="*/ 643094 h 3024554"/>
              <a:gd name="connsiteX87" fmla="*/ 3813349 w 4431323"/>
              <a:gd name="connsiteY87" fmla="*/ 643094 h 3024554"/>
              <a:gd name="connsiteX88" fmla="*/ 3707841 w 4431323"/>
              <a:gd name="connsiteY88" fmla="*/ 658167 h 3024554"/>
              <a:gd name="connsiteX89" fmla="*/ 3687745 w 4431323"/>
              <a:gd name="connsiteY89" fmla="*/ 693336 h 3024554"/>
              <a:gd name="connsiteX90" fmla="*/ 3682721 w 4431323"/>
              <a:gd name="connsiteY90" fmla="*/ 748602 h 3024554"/>
              <a:gd name="connsiteX91" fmla="*/ 3662624 w 4431323"/>
              <a:gd name="connsiteY91" fmla="*/ 813916 h 3024554"/>
              <a:gd name="connsiteX92" fmla="*/ 3647551 w 4431323"/>
              <a:gd name="connsiteY92" fmla="*/ 879230 h 3024554"/>
              <a:gd name="connsiteX93" fmla="*/ 3627455 w 4431323"/>
              <a:gd name="connsiteY93" fmla="*/ 899327 h 3024554"/>
              <a:gd name="connsiteX94" fmla="*/ 3506874 w 4431323"/>
              <a:gd name="connsiteY94" fmla="*/ 934496 h 3024554"/>
              <a:gd name="connsiteX95" fmla="*/ 3476729 w 4431323"/>
              <a:gd name="connsiteY95" fmla="*/ 949569 h 3024554"/>
              <a:gd name="connsiteX96" fmla="*/ 3411415 w 4431323"/>
              <a:gd name="connsiteY96" fmla="*/ 959617 h 3024554"/>
              <a:gd name="connsiteX97" fmla="*/ 3341077 w 4431323"/>
              <a:gd name="connsiteY97" fmla="*/ 1004835 h 3024554"/>
              <a:gd name="connsiteX98" fmla="*/ 3240593 w 4431323"/>
              <a:gd name="connsiteY98" fmla="*/ 1029956 h 3024554"/>
              <a:gd name="connsiteX99" fmla="*/ 3155182 w 4431323"/>
              <a:gd name="connsiteY99" fmla="*/ 1040004 h 3024554"/>
              <a:gd name="connsiteX100" fmla="*/ 3079819 w 4431323"/>
              <a:gd name="connsiteY100" fmla="*/ 1080198 h 3024554"/>
              <a:gd name="connsiteX101" fmla="*/ 3074795 w 4431323"/>
              <a:gd name="connsiteY101" fmla="*/ 1135463 h 3024554"/>
              <a:gd name="connsiteX102" fmla="*/ 3014505 w 4431323"/>
              <a:gd name="connsiteY102" fmla="*/ 1175657 h 3024554"/>
              <a:gd name="connsiteX103" fmla="*/ 3009481 w 4431323"/>
              <a:gd name="connsiteY103" fmla="*/ 1230923 h 3024554"/>
              <a:gd name="connsiteX104" fmla="*/ 2964263 w 4431323"/>
              <a:gd name="connsiteY104" fmla="*/ 1286189 h 3024554"/>
              <a:gd name="connsiteX105" fmla="*/ 2919046 w 4431323"/>
              <a:gd name="connsiteY105" fmla="*/ 1331406 h 3024554"/>
              <a:gd name="connsiteX106" fmla="*/ 2843683 w 4431323"/>
              <a:gd name="connsiteY106" fmla="*/ 1376624 h 3024554"/>
              <a:gd name="connsiteX107" fmla="*/ 2748224 w 4431323"/>
              <a:gd name="connsiteY107" fmla="*/ 1416817 h 3024554"/>
              <a:gd name="connsiteX108" fmla="*/ 2662813 w 4431323"/>
              <a:gd name="connsiteY108" fmla="*/ 1467059 h 3024554"/>
              <a:gd name="connsiteX109" fmla="*/ 2622619 w 4431323"/>
              <a:gd name="connsiteY109" fmla="*/ 1457011 h 3024554"/>
              <a:gd name="connsiteX110" fmla="*/ 2542233 w 4431323"/>
              <a:gd name="connsiteY110" fmla="*/ 1487156 h 3024554"/>
              <a:gd name="connsiteX111" fmla="*/ 2466870 w 4431323"/>
              <a:gd name="connsiteY111" fmla="*/ 1527349 h 3024554"/>
              <a:gd name="connsiteX112" fmla="*/ 2376435 w 4431323"/>
              <a:gd name="connsiteY112" fmla="*/ 1492180 h 3024554"/>
              <a:gd name="connsiteX113" fmla="*/ 2306096 w 4431323"/>
              <a:gd name="connsiteY113" fmla="*/ 1482132 h 3024554"/>
              <a:gd name="connsiteX114" fmla="*/ 2210637 w 4431323"/>
              <a:gd name="connsiteY114" fmla="*/ 1507252 h 3024554"/>
              <a:gd name="connsiteX115" fmla="*/ 2130250 w 4431323"/>
              <a:gd name="connsiteY115" fmla="*/ 1542422 h 3024554"/>
              <a:gd name="connsiteX116" fmla="*/ 2095081 w 4431323"/>
              <a:gd name="connsiteY116" fmla="*/ 1582615 h 3024554"/>
              <a:gd name="connsiteX117" fmla="*/ 2004646 w 4431323"/>
              <a:gd name="connsiteY117" fmla="*/ 1577591 h 3024554"/>
              <a:gd name="connsiteX118" fmla="*/ 1909187 w 4431323"/>
              <a:gd name="connsiteY118" fmla="*/ 1562518 h 3024554"/>
              <a:gd name="connsiteX119" fmla="*/ 1858945 w 4431323"/>
              <a:gd name="connsiteY119" fmla="*/ 1607736 h 3024554"/>
              <a:gd name="connsiteX120" fmla="*/ 1798655 w 4431323"/>
              <a:gd name="connsiteY120" fmla="*/ 1627833 h 3024554"/>
              <a:gd name="connsiteX121" fmla="*/ 1718268 w 4431323"/>
              <a:gd name="connsiteY121" fmla="*/ 1592663 h 3024554"/>
              <a:gd name="connsiteX122" fmla="*/ 1683099 w 4431323"/>
              <a:gd name="connsiteY122" fmla="*/ 1577591 h 3024554"/>
              <a:gd name="connsiteX123" fmla="*/ 1592663 w 4431323"/>
              <a:gd name="connsiteY123" fmla="*/ 1612760 h 3024554"/>
              <a:gd name="connsiteX124" fmla="*/ 1557494 w 4431323"/>
              <a:gd name="connsiteY124" fmla="*/ 1668026 h 3024554"/>
              <a:gd name="connsiteX125" fmla="*/ 1441938 w 4431323"/>
              <a:gd name="connsiteY125" fmla="*/ 1683099 h 3024554"/>
              <a:gd name="connsiteX126" fmla="*/ 1341455 w 4431323"/>
              <a:gd name="connsiteY126" fmla="*/ 1663002 h 3024554"/>
              <a:gd name="connsiteX127" fmla="*/ 1251019 w 4431323"/>
              <a:gd name="connsiteY127" fmla="*/ 1678074 h 3024554"/>
              <a:gd name="connsiteX128" fmla="*/ 1326382 w 4431323"/>
              <a:gd name="connsiteY128" fmla="*/ 1813727 h 3024554"/>
              <a:gd name="connsiteX129" fmla="*/ 1261068 w 4431323"/>
              <a:gd name="connsiteY129" fmla="*/ 1909187 h 3024554"/>
              <a:gd name="connsiteX130" fmla="*/ 1175657 w 4431323"/>
              <a:gd name="connsiteY130" fmla="*/ 1949380 h 3024554"/>
              <a:gd name="connsiteX131" fmla="*/ 1115367 w 4431323"/>
              <a:gd name="connsiteY131" fmla="*/ 1954404 h 3024554"/>
              <a:gd name="connsiteX132" fmla="*/ 1055077 w 4431323"/>
              <a:gd name="connsiteY132" fmla="*/ 1989573 h 3024554"/>
              <a:gd name="connsiteX133" fmla="*/ 994787 w 4431323"/>
              <a:gd name="connsiteY133" fmla="*/ 2014694 h 3024554"/>
              <a:gd name="connsiteX134" fmla="*/ 969666 w 4431323"/>
              <a:gd name="connsiteY134" fmla="*/ 2105129 h 3024554"/>
              <a:gd name="connsiteX135" fmla="*/ 929472 w 4431323"/>
              <a:gd name="connsiteY135" fmla="*/ 2140299 h 3024554"/>
              <a:gd name="connsiteX136" fmla="*/ 929472 w 4431323"/>
              <a:gd name="connsiteY136" fmla="*/ 2200589 h 3024554"/>
              <a:gd name="connsiteX137" fmla="*/ 844061 w 4431323"/>
              <a:gd name="connsiteY137" fmla="*/ 2235758 h 3024554"/>
              <a:gd name="connsiteX138" fmla="*/ 778747 w 4431323"/>
              <a:gd name="connsiteY138" fmla="*/ 2230734 h 3024554"/>
              <a:gd name="connsiteX139" fmla="*/ 738554 w 4431323"/>
              <a:gd name="connsiteY139" fmla="*/ 2255855 h 3024554"/>
              <a:gd name="connsiteX140" fmla="*/ 678263 w 4431323"/>
              <a:gd name="connsiteY140" fmla="*/ 2270927 h 3024554"/>
              <a:gd name="connsiteX141" fmla="*/ 638070 w 4431323"/>
              <a:gd name="connsiteY141" fmla="*/ 2270927 h 3024554"/>
              <a:gd name="connsiteX142" fmla="*/ 587828 w 4431323"/>
              <a:gd name="connsiteY142" fmla="*/ 2316145 h 3024554"/>
              <a:gd name="connsiteX143" fmla="*/ 542611 w 4431323"/>
              <a:gd name="connsiteY143" fmla="*/ 2336241 h 3024554"/>
              <a:gd name="connsiteX144" fmla="*/ 487345 w 4431323"/>
              <a:gd name="connsiteY144" fmla="*/ 2336241 h 3024554"/>
              <a:gd name="connsiteX145" fmla="*/ 477296 w 4431323"/>
              <a:gd name="connsiteY145" fmla="*/ 2401556 h 3024554"/>
              <a:gd name="connsiteX146" fmla="*/ 477296 w 4431323"/>
              <a:gd name="connsiteY146" fmla="*/ 2522136 h 3024554"/>
              <a:gd name="connsiteX147" fmla="*/ 487345 w 4431323"/>
              <a:gd name="connsiteY147" fmla="*/ 2637692 h 3024554"/>
              <a:gd name="connsiteX148" fmla="*/ 502417 w 4431323"/>
              <a:gd name="connsiteY148" fmla="*/ 2703006 h 3024554"/>
              <a:gd name="connsiteX149" fmla="*/ 487345 w 4431323"/>
              <a:gd name="connsiteY149" fmla="*/ 2783393 h 3024554"/>
              <a:gd name="connsiteX150" fmla="*/ 487345 w 4431323"/>
              <a:gd name="connsiteY150" fmla="*/ 2898949 h 3024554"/>
              <a:gd name="connsiteX151" fmla="*/ 472272 w 4431323"/>
              <a:gd name="connsiteY151" fmla="*/ 3024554 h 3024554"/>
              <a:gd name="connsiteX152" fmla="*/ 396910 w 4431323"/>
              <a:gd name="connsiteY152" fmla="*/ 3009481 h 3024554"/>
              <a:gd name="connsiteX153" fmla="*/ 381837 w 4431323"/>
              <a:gd name="connsiteY153" fmla="*/ 2803490 h 3024554"/>
              <a:gd name="connsiteX154" fmla="*/ 427055 w 4431323"/>
              <a:gd name="connsiteY154" fmla="*/ 2627644 h 3024554"/>
              <a:gd name="connsiteX155" fmla="*/ 411982 w 4431323"/>
              <a:gd name="connsiteY155" fmla="*/ 2416628 h 3024554"/>
              <a:gd name="connsiteX156" fmla="*/ 417006 w 4431323"/>
              <a:gd name="connsiteY156" fmla="*/ 2321169 h 3024554"/>
              <a:gd name="connsiteX157" fmla="*/ 432079 w 4431323"/>
              <a:gd name="connsiteY157" fmla="*/ 2240782 h 3024554"/>
              <a:gd name="connsiteX158" fmla="*/ 532562 w 4431323"/>
              <a:gd name="connsiteY158" fmla="*/ 2200589 h 3024554"/>
              <a:gd name="connsiteX159" fmla="*/ 653143 w 4431323"/>
              <a:gd name="connsiteY159" fmla="*/ 2190540 h 3024554"/>
              <a:gd name="connsiteX160" fmla="*/ 708408 w 4431323"/>
              <a:gd name="connsiteY160" fmla="*/ 2100105 h 3024554"/>
              <a:gd name="connsiteX161" fmla="*/ 733529 w 4431323"/>
              <a:gd name="connsiteY161" fmla="*/ 2034791 h 3024554"/>
              <a:gd name="connsiteX162" fmla="*/ 859134 w 4431323"/>
              <a:gd name="connsiteY162" fmla="*/ 1999622 h 3024554"/>
              <a:gd name="connsiteX163" fmla="*/ 828989 w 4431323"/>
              <a:gd name="connsiteY163" fmla="*/ 1904162 h 3024554"/>
              <a:gd name="connsiteX164" fmla="*/ 698360 w 4431323"/>
              <a:gd name="connsiteY164" fmla="*/ 1818751 h 3024554"/>
              <a:gd name="connsiteX165" fmla="*/ 673239 w 4431323"/>
              <a:gd name="connsiteY165" fmla="*/ 1678074 h 3024554"/>
              <a:gd name="connsiteX166" fmla="*/ 612949 w 4431323"/>
              <a:gd name="connsiteY166" fmla="*/ 1612760 h 3024554"/>
              <a:gd name="connsiteX167" fmla="*/ 557683 w 4431323"/>
              <a:gd name="connsiteY167" fmla="*/ 1457011 h 3024554"/>
              <a:gd name="connsiteX168" fmla="*/ 562707 w 4431323"/>
              <a:gd name="connsiteY168" fmla="*/ 1376624 h 3024554"/>
              <a:gd name="connsiteX169" fmla="*/ 547635 w 4431323"/>
              <a:gd name="connsiteY169" fmla="*/ 1301261 h 3024554"/>
              <a:gd name="connsiteX170" fmla="*/ 542611 w 4431323"/>
              <a:gd name="connsiteY170" fmla="*/ 1140488 h 3024554"/>
              <a:gd name="connsiteX171" fmla="*/ 547635 w 4431323"/>
              <a:gd name="connsiteY171" fmla="*/ 974690 h 3024554"/>
              <a:gd name="connsiteX172" fmla="*/ 572756 w 4431323"/>
              <a:gd name="connsiteY172" fmla="*/ 869182 h 3024554"/>
              <a:gd name="connsiteX173" fmla="*/ 582804 w 4431323"/>
              <a:gd name="connsiteY173" fmla="*/ 793819 h 3024554"/>
              <a:gd name="connsiteX174" fmla="*/ 537587 w 4431323"/>
              <a:gd name="connsiteY174" fmla="*/ 758650 h 3024554"/>
              <a:gd name="connsiteX175" fmla="*/ 401934 w 4431323"/>
              <a:gd name="connsiteY175" fmla="*/ 748602 h 3024554"/>
              <a:gd name="connsiteX176" fmla="*/ 286378 w 4431323"/>
              <a:gd name="connsiteY176" fmla="*/ 743578 h 3024554"/>
              <a:gd name="connsiteX177" fmla="*/ 251208 w 4431323"/>
              <a:gd name="connsiteY177" fmla="*/ 718457 h 3024554"/>
              <a:gd name="connsiteX178" fmla="*/ 145701 w 4431323"/>
              <a:gd name="connsiteY178" fmla="*/ 723481 h 3024554"/>
              <a:gd name="connsiteX179" fmla="*/ 65314 w 4431323"/>
              <a:gd name="connsiteY179" fmla="*/ 728505 h 3024554"/>
              <a:gd name="connsiteX180" fmla="*/ 0 w 4431323"/>
              <a:gd name="connsiteY180" fmla="*/ 698360 h 3024554"/>
              <a:gd name="connsiteX0" fmla="*/ 0 w 4431323"/>
              <a:gd name="connsiteY0" fmla="*/ 698360 h 3024554"/>
              <a:gd name="connsiteX1" fmla="*/ 65314 w 4431323"/>
              <a:gd name="connsiteY1" fmla="*/ 602901 h 3024554"/>
              <a:gd name="connsiteX2" fmla="*/ 140677 w 4431323"/>
              <a:gd name="connsiteY2" fmla="*/ 617973 h 3024554"/>
              <a:gd name="connsiteX3" fmla="*/ 236136 w 4431323"/>
              <a:gd name="connsiteY3" fmla="*/ 633046 h 3024554"/>
              <a:gd name="connsiteX4" fmla="*/ 336619 w 4431323"/>
              <a:gd name="connsiteY4" fmla="*/ 643094 h 3024554"/>
              <a:gd name="connsiteX5" fmla="*/ 386861 w 4431323"/>
              <a:gd name="connsiteY5" fmla="*/ 658167 h 3024554"/>
              <a:gd name="connsiteX6" fmla="*/ 467248 w 4431323"/>
              <a:gd name="connsiteY6" fmla="*/ 653143 h 3024554"/>
              <a:gd name="connsiteX7" fmla="*/ 592852 w 4431323"/>
              <a:gd name="connsiteY7" fmla="*/ 708408 h 3024554"/>
              <a:gd name="connsiteX8" fmla="*/ 648118 w 4431323"/>
              <a:gd name="connsiteY8" fmla="*/ 743578 h 3024554"/>
              <a:gd name="connsiteX9" fmla="*/ 633046 w 4431323"/>
              <a:gd name="connsiteY9" fmla="*/ 834013 h 3024554"/>
              <a:gd name="connsiteX10" fmla="*/ 607925 w 4431323"/>
              <a:gd name="connsiteY10" fmla="*/ 919424 h 3024554"/>
              <a:gd name="connsiteX11" fmla="*/ 602901 w 4431323"/>
              <a:gd name="connsiteY11" fmla="*/ 1019907 h 3024554"/>
              <a:gd name="connsiteX12" fmla="*/ 592852 w 4431323"/>
              <a:gd name="connsiteY12" fmla="*/ 1095270 h 3024554"/>
              <a:gd name="connsiteX13" fmla="*/ 607925 w 4431323"/>
              <a:gd name="connsiteY13" fmla="*/ 1215850 h 3024554"/>
              <a:gd name="connsiteX14" fmla="*/ 653143 w 4431323"/>
              <a:gd name="connsiteY14" fmla="*/ 1316334 h 3024554"/>
              <a:gd name="connsiteX15" fmla="*/ 703384 w 4431323"/>
              <a:gd name="connsiteY15" fmla="*/ 1376624 h 3024554"/>
              <a:gd name="connsiteX16" fmla="*/ 703384 w 4431323"/>
              <a:gd name="connsiteY16" fmla="*/ 1467059 h 3024554"/>
              <a:gd name="connsiteX17" fmla="*/ 708408 w 4431323"/>
              <a:gd name="connsiteY17" fmla="*/ 1562518 h 3024554"/>
              <a:gd name="connsiteX18" fmla="*/ 753626 w 4431323"/>
              <a:gd name="connsiteY18" fmla="*/ 1668026 h 3024554"/>
              <a:gd name="connsiteX19" fmla="*/ 803868 w 4431323"/>
              <a:gd name="connsiteY19" fmla="*/ 1748413 h 3024554"/>
              <a:gd name="connsiteX20" fmla="*/ 884255 w 4431323"/>
              <a:gd name="connsiteY20" fmla="*/ 1778558 h 3024554"/>
              <a:gd name="connsiteX21" fmla="*/ 894303 w 4431323"/>
              <a:gd name="connsiteY21" fmla="*/ 1683099 h 3024554"/>
              <a:gd name="connsiteX22" fmla="*/ 864158 w 4431323"/>
              <a:gd name="connsiteY22" fmla="*/ 1632857 h 3024554"/>
              <a:gd name="connsiteX23" fmla="*/ 834013 w 4431323"/>
              <a:gd name="connsiteY23" fmla="*/ 1527349 h 3024554"/>
              <a:gd name="connsiteX24" fmla="*/ 889279 w 4431323"/>
              <a:gd name="connsiteY24" fmla="*/ 1477107 h 3024554"/>
              <a:gd name="connsiteX25" fmla="*/ 974690 w 4431323"/>
              <a:gd name="connsiteY25" fmla="*/ 1552470 h 3024554"/>
              <a:gd name="connsiteX26" fmla="*/ 1040004 w 4431323"/>
              <a:gd name="connsiteY26" fmla="*/ 1572567 h 3024554"/>
              <a:gd name="connsiteX27" fmla="*/ 1105318 w 4431323"/>
              <a:gd name="connsiteY27" fmla="*/ 1602712 h 3024554"/>
              <a:gd name="connsiteX28" fmla="*/ 1251019 w 4431323"/>
              <a:gd name="connsiteY28" fmla="*/ 1607736 h 3024554"/>
              <a:gd name="connsiteX29" fmla="*/ 1361551 w 4431323"/>
              <a:gd name="connsiteY29" fmla="*/ 1577591 h 3024554"/>
              <a:gd name="connsiteX30" fmla="*/ 1416817 w 4431323"/>
              <a:gd name="connsiteY30" fmla="*/ 1617784 h 3024554"/>
              <a:gd name="connsiteX31" fmla="*/ 1522325 w 4431323"/>
              <a:gd name="connsiteY31" fmla="*/ 1602712 h 3024554"/>
              <a:gd name="connsiteX32" fmla="*/ 1522325 w 4431323"/>
              <a:gd name="connsiteY32" fmla="*/ 1492180 h 3024554"/>
              <a:gd name="connsiteX33" fmla="*/ 1592663 w 4431323"/>
              <a:gd name="connsiteY33" fmla="*/ 1477107 h 3024554"/>
              <a:gd name="connsiteX34" fmla="*/ 1718268 w 4431323"/>
              <a:gd name="connsiteY34" fmla="*/ 1457011 h 3024554"/>
              <a:gd name="connsiteX35" fmla="*/ 1768510 w 4431323"/>
              <a:gd name="connsiteY35" fmla="*/ 1502228 h 3024554"/>
              <a:gd name="connsiteX36" fmla="*/ 1818751 w 4431323"/>
              <a:gd name="connsiteY36" fmla="*/ 1542422 h 3024554"/>
              <a:gd name="connsiteX37" fmla="*/ 1874017 w 4431323"/>
              <a:gd name="connsiteY37" fmla="*/ 1502228 h 3024554"/>
              <a:gd name="connsiteX38" fmla="*/ 1974501 w 4431323"/>
              <a:gd name="connsiteY38" fmla="*/ 1426866 h 3024554"/>
              <a:gd name="connsiteX39" fmla="*/ 2044839 w 4431323"/>
              <a:gd name="connsiteY39" fmla="*/ 1482132 h 3024554"/>
              <a:gd name="connsiteX40" fmla="*/ 2235758 w 4431323"/>
              <a:gd name="connsiteY40" fmla="*/ 1421841 h 3024554"/>
              <a:gd name="connsiteX41" fmla="*/ 2321169 w 4431323"/>
              <a:gd name="connsiteY41" fmla="*/ 1371600 h 3024554"/>
              <a:gd name="connsiteX42" fmla="*/ 2421652 w 4431323"/>
              <a:gd name="connsiteY42" fmla="*/ 1386672 h 3024554"/>
              <a:gd name="connsiteX43" fmla="*/ 2517112 w 4431323"/>
              <a:gd name="connsiteY43" fmla="*/ 1441938 h 3024554"/>
              <a:gd name="connsiteX44" fmla="*/ 2572378 w 4431323"/>
              <a:gd name="connsiteY44" fmla="*/ 1356527 h 3024554"/>
              <a:gd name="connsiteX45" fmla="*/ 2672861 w 4431323"/>
              <a:gd name="connsiteY45" fmla="*/ 1321358 h 3024554"/>
              <a:gd name="connsiteX46" fmla="*/ 2753248 w 4431323"/>
              <a:gd name="connsiteY46" fmla="*/ 1361551 h 3024554"/>
              <a:gd name="connsiteX47" fmla="*/ 2888901 w 4431323"/>
              <a:gd name="connsiteY47" fmla="*/ 1256044 h 3024554"/>
              <a:gd name="connsiteX48" fmla="*/ 2959239 w 4431323"/>
              <a:gd name="connsiteY48" fmla="*/ 1215850 h 3024554"/>
              <a:gd name="connsiteX49" fmla="*/ 2954215 w 4431323"/>
              <a:gd name="connsiteY49" fmla="*/ 1135463 h 3024554"/>
              <a:gd name="connsiteX50" fmla="*/ 3009481 w 4431323"/>
              <a:gd name="connsiteY50" fmla="*/ 1045028 h 3024554"/>
              <a:gd name="connsiteX51" fmla="*/ 3089868 w 4431323"/>
              <a:gd name="connsiteY51" fmla="*/ 1019907 h 3024554"/>
              <a:gd name="connsiteX52" fmla="*/ 3280787 w 4431323"/>
              <a:gd name="connsiteY52" fmla="*/ 959617 h 3024554"/>
              <a:gd name="connsiteX53" fmla="*/ 3406391 w 4431323"/>
              <a:gd name="connsiteY53" fmla="*/ 919424 h 3024554"/>
              <a:gd name="connsiteX54" fmla="*/ 3411415 w 4431323"/>
              <a:gd name="connsiteY54" fmla="*/ 919424 h 3024554"/>
              <a:gd name="connsiteX55" fmla="*/ 3431512 w 4431323"/>
              <a:gd name="connsiteY55" fmla="*/ 869182 h 3024554"/>
              <a:gd name="connsiteX56" fmla="*/ 3471705 w 4431323"/>
              <a:gd name="connsiteY56" fmla="*/ 844061 h 3024554"/>
              <a:gd name="connsiteX57" fmla="*/ 3577213 w 4431323"/>
              <a:gd name="connsiteY57" fmla="*/ 869182 h 3024554"/>
              <a:gd name="connsiteX58" fmla="*/ 3617406 w 4431323"/>
              <a:gd name="connsiteY58" fmla="*/ 803868 h 3024554"/>
              <a:gd name="connsiteX59" fmla="*/ 3582237 w 4431323"/>
              <a:gd name="connsiteY59" fmla="*/ 703384 h 3024554"/>
              <a:gd name="connsiteX60" fmla="*/ 3632479 w 4431323"/>
              <a:gd name="connsiteY60" fmla="*/ 628022 h 3024554"/>
              <a:gd name="connsiteX61" fmla="*/ 3682721 w 4431323"/>
              <a:gd name="connsiteY61" fmla="*/ 612949 h 3024554"/>
              <a:gd name="connsiteX62" fmla="*/ 3768132 w 4431323"/>
              <a:gd name="connsiteY62" fmla="*/ 602901 h 3024554"/>
              <a:gd name="connsiteX63" fmla="*/ 3853543 w 4431323"/>
              <a:gd name="connsiteY63" fmla="*/ 572756 h 3024554"/>
              <a:gd name="connsiteX64" fmla="*/ 3858567 w 4431323"/>
              <a:gd name="connsiteY64" fmla="*/ 401934 h 3024554"/>
              <a:gd name="connsiteX65" fmla="*/ 3999244 w 4431323"/>
              <a:gd name="connsiteY65" fmla="*/ 371789 h 3024554"/>
              <a:gd name="connsiteX66" fmla="*/ 4049485 w 4431323"/>
              <a:gd name="connsiteY66" fmla="*/ 331595 h 3024554"/>
              <a:gd name="connsiteX67" fmla="*/ 4099727 w 4431323"/>
              <a:gd name="connsiteY67" fmla="*/ 266281 h 3024554"/>
              <a:gd name="connsiteX68" fmla="*/ 4165041 w 4431323"/>
              <a:gd name="connsiteY68" fmla="*/ 231112 h 3024554"/>
              <a:gd name="connsiteX69" fmla="*/ 4240404 w 4431323"/>
              <a:gd name="connsiteY69" fmla="*/ 130628 h 3024554"/>
              <a:gd name="connsiteX70" fmla="*/ 4285622 w 4431323"/>
              <a:gd name="connsiteY70" fmla="*/ 80387 h 3024554"/>
              <a:gd name="connsiteX71" fmla="*/ 4285622 w 4431323"/>
              <a:gd name="connsiteY71" fmla="*/ 80387 h 3024554"/>
              <a:gd name="connsiteX72" fmla="*/ 4340888 w 4431323"/>
              <a:gd name="connsiteY72" fmla="*/ 0 h 3024554"/>
              <a:gd name="connsiteX73" fmla="*/ 4431323 w 4431323"/>
              <a:gd name="connsiteY73" fmla="*/ 25121 h 3024554"/>
              <a:gd name="connsiteX74" fmla="*/ 4371033 w 4431323"/>
              <a:gd name="connsiteY74" fmla="*/ 170822 h 3024554"/>
              <a:gd name="connsiteX75" fmla="*/ 4300694 w 4431323"/>
              <a:gd name="connsiteY75" fmla="*/ 200967 h 3024554"/>
              <a:gd name="connsiteX76" fmla="*/ 4235380 w 4431323"/>
              <a:gd name="connsiteY76" fmla="*/ 226088 h 3024554"/>
              <a:gd name="connsiteX77" fmla="*/ 4210259 w 4431323"/>
              <a:gd name="connsiteY77" fmla="*/ 261257 h 3024554"/>
              <a:gd name="connsiteX78" fmla="*/ 4160017 w 4431323"/>
              <a:gd name="connsiteY78" fmla="*/ 316523 h 3024554"/>
              <a:gd name="connsiteX79" fmla="*/ 4154993 w 4431323"/>
              <a:gd name="connsiteY79" fmla="*/ 381837 h 3024554"/>
              <a:gd name="connsiteX80" fmla="*/ 4094703 w 4431323"/>
              <a:gd name="connsiteY80" fmla="*/ 437103 h 3024554"/>
              <a:gd name="connsiteX81" fmla="*/ 4074606 w 4431323"/>
              <a:gd name="connsiteY81" fmla="*/ 472272 h 3024554"/>
              <a:gd name="connsiteX82" fmla="*/ 4094703 w 4431323"/>
              <a:gd name="connsiteY82" fmla="*/ 532562 h 3024554"/>
              <a:gd name="connsiteX83" fmla="*/ 4069582 w 4431323"/>
              <a:gd name="connsiteY83" fmla="*/ 582804 h 3024554"/>
              <a:gd name="connsiteX84" fmla="*/ 4077685 w 4431323"/>
              <a:gd name="connsiteY84" fmla="*/ 846234 h 3024554"/>
              <a:gd name="connsiteX85" fmla="*/ 3984171 w 4431323"/>
              <a:gd name="connsiteY85" fmla="*/ 668215 h 3024554"/>
              <a:gd name="connsiteX86" fmla="*/ 3883688 w 4431323"/>
              <a:gd name="connsiteY86" fmla="*/ 643094 h 3024554"/>
              <a:gd name="connsiteX87" fmla="*/ 3813349 w 4431323"/>
              <a:gd name="connsiteY87" fmla="*/ 643094 h 3024554"/>
              <a:gd name="connsiteX88" fmla="*/ 3707841 w 4431323"/>
              <a:gd name="connsiteY88" fmla="*/ 658167 h 3024554"/>
              <a:gd name="connsiteX89" fmla="*/ 3687745 w 4431323"/>
              <a:gd name="connsiteY89" fmla="*/ 693336 h 3024554"/>
              <a:gd name="connsiteX90" fmla="*/ 3682721 w 4431323"/>
              <a:gd name="connsiteY90" fmla="*/ 748602 h 3024554"/>
              <a:gd name="connsiteX91" fmla="*/ 3662624 w 4431323"/>
              <a:gd name="connsiteY91" fmla="*/ 813916 h 3024554"/>
              <a:gd name="connsiteX92" fmla="*/ 3647551 w 4431323"/>
              <a:gd name="connsiteY92" fmla="*/ 879230 h 3024554"/>
              <a:gd name="connsiteX93" fmla="*/ 3627455 w 4431323"/>
              <a:gd name="connsiteY93" fmla="*/ 899327 h 3024554"/>
              <a:gd name="connsiteX94" fmla="*/ 3506874 w 4431323"/>
              <a:gd name="connsiteY94" fmla="*/ 934496 h 3024554"/>
              <a:gd name="connsiteX95" fmla="*/ 3476729 w 4431323"/>
              <a:gd name="connsiteY95" fmla="*/ 949569 h 3024554"/>
              <a:gd name="connsiteX96" fmla="*/ 3411415 w 4431323"/>
              <a:gd name="connsiteY96" fmla="*/ 959617 h 3024554"/>
              <a:gd name="connsiteX97" fmla="*/ 3341077 w 4431323"/>
              <a:gd name="connsiteY97" fmla="*/ 1004835 h 3024554"/>
              <a:gd name="connsiteX98" fmla="*/ 3240593 w 4431323"/>
              <a:gd name="connsiteY98" fmla="*/ 1029956 h 3024554"/>
              <a:gd name="connsiteX99" fmla="*/ 3155182 w 4431323"/>
              <a:gd name="connsiteY99" fmla="*/ 1040004 h 3024554"/>
              <a:gd name="connsiteX100" fmla="*/ 3079819 w 4431323"/>
              <a:gd name="connsiteY100" fmla="*/ 1080198 h 3024554"/>
              <a:gd name="connsiteX101" fmla="*/ 3074795 w 4431323"/>
              <a:gd name="connsiteY101" fmla="*/ 1135463 h 3024554"/>
              <a:gd name="connsiteX102" fmla="*/ 3014505 w 4431323"/>
              <a:gd name="connsiteY102" fmla="*/ 1175657 h 3024554"/>
              <a:gd name="connsiteX103" fmla="*/ 3009481 w 4431323"/>
              <a:gd name="connsiteY103" fmla="*/ 1230923 h 3024554"/>
              <a:gd name="connsiteX104" fmla="*/ 2964263 w 4431323"/>
              <a:gd name="connsiteY104" fmla="*/ 1286189 h 3024554"/>
              <a:gd name="connsiteX105" fmla="*/ 2919046 w 4431323"/>
              <a:gd name="connsiteY105" fmla="*/ 1331406 h 3024554"/>
              <a:gd name="connsiteX106" fmla="*/ 2843683 w 4431323"/>
              <a:gd name="connsiteY106" fmla="*/ 1376624 h 3024554"/>
              <a:gd name="connsiteX107" fmla="*/ 2748224 w 4431323"/>
              <a:gd name="connsiteY107" fmla="*/ 1416817 h 3024554"/>
              <a:gd name="connsiteX108" fmla="*/ 2662813 w 4431323"/>
              <a:gd name="connsiteY108" fmla="*/ 1467059 h 3024554"/>
              <a:gd name="connsiteX109" fmla="*/ 2622619 w 4431323"/>
              <a:gd name="connsiteY109" fmla="*/ 1457011 h 3024554"/>
              <a:gd name="connsiteX110" fmla="*/ 2542233 w 4431323"/>
              <a:gd name="connsiteY110" fmla="*/ 1487156 h 3024554"/>
              <a:gd name="connsiteX111" fmla="*/ 2466870 w 4431323"/>
              <a:gd name="connsiteY111" fmla="*/ 1527349 h 3024554"/>
              <a:gd name="connsiteX112" fmla="*/ 2376435 w 4431323"/>
              <a:gd name="connsiteY112" fmla="*/ 1492180 h 3024554"/>
              <a:gd name="connsiteX113" fmla="*/ 2306096 w 4431323"/>
              <a:gd name="connsiteY113" fmla="*/ 1482132 h 3024554"/>
              <a:gd name="connsiteX114" fmla="*/ 2210637 w 4431323"/>
              <a:gd name="connsiteY114" fmla="*/ 1507252 h 3024554"/>
              <a:gd name="connsiteX115" fmla="*/ 2130250 w 4431323"/>
              <a:gd name="connsiteY115" fmla="*/ 1542422 h 3024554"/>
              <a:gd name="connsiteX116" fmla="*/ 2095081 w 4431323"/>
              <a:gd name="connsiteY116" fmla="*/ 1582615 h 3024554"/>
              <a:gd name="connsiteX117" fmla="*/ 2004646 w 4431323"/>
              <a:gd name="connsiteY117" fmla="*/ 1577591 h 3024554"/>
              <a:gd name="connsiteX118" fmla="*/ 1909187 w 4431323"/>
              <a:gd name="connsiteY118" fmla="*/ 1562518 h 3024554"/>
              <a:gd name="connsiteX119" fmla="*/ 1858945 w 4431323"/>
              <a:gd name="connsiteY119" fmla="*/ 1607736 h 3024554"/>
              <a:gd name="connsiteX120" fmla="*/ 1798655 w 4431323"/>
              <a:gd name="connsiteY120" fmla="*/ 1627833 h 3024554"/>
              <a:gd name="connsiteX121" fmla="*/ 1718268 w 4431323"/>
              <a:gd name="connsiteY121" fmla="*/ 1592663 h 3024554"/>
              <a:gd name="connsiteX122" fmla="*/ 1683099 w 4431323"/>
              <a:gd name="connsiteY122" fmla="*/ 1577591 h 3024554"/>
              <a:gd name="connsiteX123" fmla="*/ 1592663 w 4431323"/>
              <a:gd name="connsiteY123" fmla="*/ 1612760 h 3024554"/>
              <a:gd name="connsiteX124" fmla="*/ 1557494 w 4431323"/>
              <a:gd name="connsiteY124" fmla="*/ 1668026 h 3024554"/>
              <a:gd name="connsiteX125" fmla="*/ 1441938 w 4431323"/>
              <a:gd name="connsiteY125" fmla="*/ 1683099 h 3024554"/>
              <a:gd name="connsiteX126" fmla="*/ 1341455 w 4431323"/>
              <a:gd name="connsiteY126" fmla="*/ 1663002 h 3024554"/>
              <a:gd name="connsiteX127" fmla="*/ 1251019 w 4431323"/>
              <a:gd name="connsiteY127" fmla="*/ 1678074 h 3024554"/>
              <a:gd name="connsiteX128" fmla="*/ 1326382 w 4431323"/>
              <a:gd name="connsiteY128" fmla="*/ 1813727 h 3024554"/>
              <a:gd name="connsiteX129" fmla="*/ 1261068 w 4431323"/>
              <a:gd name="connsiteY129" fmla="*/ 1909187 h 3024554"/>
              <a:gd name="connsiteX130" fmla="*/ 1175657 w 4431323"/>
              <a:gd name="connsiteY130" fmla="*/ 1949380 h 3024554"/>
              <a:gd name="connsiteX131" fmla="*/ 1115367 w 4431323"/>
              <a:gd name="connsiteY131" fmla="*/ 1954404 h 3024554"/>
              <a:gd name="connsiteX132" fmla="*/ 1055077 w 4431323"/>
              <a:gd name="connsiteY132" fmla="*/ 1989573 h 3024554"/>
              <a:gd name="connsiteX133" fmla="*/ 994787 w 4431323"/>
              <a:gd name="connsiteY133" fmla="*/ 2014694 h 3024554"/>
              <a:gd name="connsiteX134" fmla="*/ 969666 w 4431323"/>
              <a:gd name="connsiteY134" fmla="*/ 2105129 h 3024554"/>
              <a:gd name="connsiteX135" fmla="*/ 929472 w 4431323"/>
              <a:gd name="connsiteY135" fmla="*/ 2140299 h 3024554"/>
              <a:gd name="connsiteX136" fmla="*/ 929472 w 4431323"/>
              <a:gd name="connsiteY136" fmla="*/ 2200589 h 3024554"/>
              <a:gd name="connsiteX137" fmla="*/ 844061 w 4431323"/>
              <a:gd name="connsiteY137" fmla="*/ 2235758 h 3024554"/>
              <a:gd name="connsiteX138" fmla="*/ 778747 w 4431323"/>
              <a:gd name="connsiteY138" fmla="*/ 2230734 h 3024554"/>
              <a:gd name="connsiteX139" fmla="*/ 738554 w 4431323"/>
              <a:gd name="connsiteY139" fmla="*/ 2255855 h 3024554"/>
              <a:gd name="connsiteX140" fmla="*/ 678263 w 4431323"/>
              <a:gd name="connsiteY140" fmla="*/ 2270927 h 3024554"/>
              <a:gd name="connsiteX141" fmla="*/ 638070 w 4431323"/>
              <a:gd name="connsiteY141" fmla="*/ 2270927 h 3024554"/>
              <a:gd name="connsiteX142" fmla="*/ 587828 w 4431323"/>
              <a:gd name="connsiteY142" fmla="*/ 2316145 h 3024554"/>
              <a:gd name="connsiteX143" fmla="*/ 542611 w 4431323"/>
              <a:gd name="connsiteY143" fmla="*/ 2336241 h 3024554"/>
              <a:gd name="connsiteX144" fmla="*/ 487345 w 4431323"/>
              <a:gd name="connsiteY144" fmla="*/ 2336241 h 3024554"/>
              <a:gd name="connsiteX145" fmla="*/ 477296 w 4431323"/>
              <a:gd name="connsiteY145" fmla="*/ 2401556 h 3024554"/>
              <a:gd name="connsiteX146" fmla="*/ 477296 w 4431323"/>
              <a:gd name="connsiteY146" fmla="*/ 2522136 h 3024554"/>
              <a:gd name="connsiteX147" fmla="*/ 487345 w 4431323"/>
              <a:gd name="connsiteY147" fmla="*/ 2637692 h 3024554"/>
              <a:gd name="connsiteX148" fmla="*/ 502417 w 4431323"/>
              <a:gd name="connsiteY148" fmla="*/ 2703006 h 3024554"/>
              <a:gd name="connsiteX149" fmla="*/ 487345 w 4431323"/>
              <a:gd name="connsiteY149" fmla="*/ 2783393 h 3024554"/>
              <a:gd name="connsiteX150" fmla="*/ 487345 w 4431323"/>
              <a:gd name="connsiteY150" fmla="*/ 2898949 h 3024554"/>
              <a:gd name="connsiteX151" fmla="*/ 472272 w 4431323"/>
              <a:gd name="connsiteY151" fmla="*/ 3024554 h 3024554"/>
              <a:gd name="connsiteX152" fmla="*/ 396910 w 4431323"/>
              <a:gd name="connsiteY152" fmla="*/ 3009481 h 3024554"/>
              <a:gd name="connsiteX153" fmla="*/ 381837 w 4431323"/>
              <a:gd name="connsiteY153" fmla="*/ 2803490 h 3024554"/>
              <a:gd name="connsiteX154" fmla="*/ 427055 w 4431323"/>
              <a:gd name="connsiteY154" fmla="*/ 2627644 h 3024554"/>
              <a:gd name="connsiteX155" fmla="*/ 411982 w 4431323"/>
              <a:gd name="connsiteY155" fmla="*/ 2416628 h 3024554"/>
              <a:gd name="connsiteX156" fmla="*/ 417006 w 4431323"/>
              <a:gd name="connsiteY156" fmla="*/ 2321169 h 3024554"/>
              <a:gd name="connsiteX157" fmla="*/ 432079 w 4431323"/>
              <a:gd name="connsiteY157" fmla="*/ 2240782 h 3024554"/>
              <a:gd name="connsiteX158" fmla="*/ 532562 w 4431323"/>
              <a:gd name="connsiteY158" fmla="*/ 2200589 h 3024554"/>
              <a:gd name="connsiteX159" fmla="*/ 653143 w 4431323"/>
              <a:gd name="connsiteY159" fmla="*/ 2190540 h 3024554"/>
              <a:gd name="connsiteX160" fmla="*/ 708408 w 4431323"/>
              <a:gd name="connsiteY160" fmla="*/ 2100105 h 3024554"/>
              <a:gd name="connsiteX161" fmla="*/ 733529 w 4431323"/>
              <a:gd name="connsiteY161" fmla="*/ 2034791 h 3024554"/>
              <a:gd name="connsiteX162" fmla="*/ 859134 w 4431323"/>
              <a:gd name="connsiteY162" fmla="*/ 1999622 h 3024554"/>
              <a:gd name="connsiteX163" fmla="*/ 828989 w 4431323"/>
              <a:gd name="connsiteY163" fmla="*/ 1904162 h 3024554"/>
              <a:gd name="connsiteX164" fmla="*/ 698360 w 4431323"/>
              <a:gd name="connsiteY164" fmla="*/ 1818751 h 3024554"/>
              <a:gd name="connsiteX165" fmla="*/ 673239 w 4431323"/>
              <a:gd name="connsiteY165" fmla="*/ 1678074 h 3024554"/>
              <a:gd name="connsiteX166" fmla="*/ 612949 w 4431323"/>
              <a:gd name="connsiteY166" fmla="*/ 1612760 h 3024554"/>
              <a:gd name="connsiteX167" fmla="*/ 557683 w 4431323"/>
              <a:gd name="connsiteY167" fmla="*/ 1457011 h 3024554"/>
              <a:gd name="connsiteX168" fmla="*/ 562707 w 4431323"/>
              <a:gd name="connsiteY168" fmla="*/ 1376624 h 3024554"/>
              <a:gd name="connsiteX169" fmla="*/ 547635 w 4431323"/>
              <a:gd name="connsiteY169" fmla="*/ 1301261 h 3024554"/>
              <a:gd name="connsiteX170" fmla="*/ 542611 w 4431323"/>
              <a:gd name="connsiteY170" fmla="*/ 1140488 h 3024554"/>
              <a:gd name="connsiteX171" fmla="*/ 547635 w 4431323"/>
              <a:gd name="connsiteY171" fmla="*/ 974690 h 3024554"/>
              <a:gd name="connsiteX172" fmla="*/ 572756 w 4431323"/>
              <a:gd name="connsiteY172" fmla="*/ 869182 h 3024554"/>
              <a:gd name="connsiteX173" fmla="*/ 582804 w 4431323"/>
              <a:gd name="connsiteY173" fmla="*/ 793819 h 3024554"/>
              <a:gd name="connsiteX174" fmla="*/ 537587 w 4431323"/>
              <a:gd name="connsiteY174" fmla="*/ 758650 h 3024554"/>
              <a:gd name="connsiteX175" fmla="*/ 401934 w 4431323"/>
              <a:gd name="connsiteY175" fmla="*/ 748602 h 3024554"/>
              <a:gd name="connsiteX176" fmla="*/ 286378 w 4431323"/>
              <a:gd name="connsiteY176" fmla="*/ 743578 h 3024554"/>
              <a:gd name="connsiteX177" fmla="*/ 251208 w 4431323"/>
              <a:gd name="connsiteY177" fmla="*/ 718457 h 3024554"/>
              <a:gd name="connsiteX178" fmla="*/ 145701 w 4431323"/>
              <a:gd name="connsiteY178" fmla="*/ 723481 h 3024554"/>
              <a:gd name="connsiteX179" fmla="*/ 65314 w 4431323"/>
              <a:gd name="connsiteY179" fmla="*/ 728505 h 3024554"/>
              <a:gd name="connsiteX180" fmla="*/ 0 w 4431323"/>
              <a:gd name="connsiteY180" fmla="*/ 698360 h 3024554"/>
              <a:gd name="connsiteX0" fmla="*/ 0 w 4431323"/>
              <a:gd name="connsiteY0" fmla="*/ 698360 h 3024554"/>
              <a:gd name="connsiteX1" fmla="*/ 65314 w 4431323"/>
              <a:gd name="connsiteY1" fmla="*/ 602901 h 3024554"/>
              <a:gd name="connsiteX2" fmla="*/ 140677 w 4431323"/>
              <a:gd name="connsiteY2" fmla="*/ 617973 h 3024554"/>
              <a:gd name="connsiteX3" fmla="*/ 236136 w 4431323"/>
              <a:gd name="connsiteY3" fmla="*/ 633046 h 3024554"/>
              <a:gd name="connsiteX4" fmla="*/ 336619 w 4431323"/>
              <a:gd name="connsiteY4" fmla="*/ 643094 h 3024554"/>
              <a:gd name="connsiteX5" fmla="*/ 386861 w 4431323"/>
              <a:gd name="connsiteY5" fmla="*/ 658167 h 3024554"/>
              <a:gd name="connsiteX6" fmla="*/ 467248 w 4431323"/>
              <a:gd name="connsiteY6" fmla="*/ 653143 h 3024554"/>
              <a:gd name="connsiteX7" fmla="*/ 592852 w 4431323"/>
              <a:gd name="connsiteY7" fmla="*/ 708408 h 3024554"/>
              <a:gd name="connsiteX8" fmla="*/ 648118 w 4431323"/>
              <a:gd name="connsiteY8" fmla="*/ 743578 h 3024554"/>
              <a:gd name="connsiteX9" fmla="*/ 633046 w 4431323"/>
              <a:gd name="connsiteY9" fmla="*/ 834013 h 3024554"/>
              <a:gd name="connsiteX10" fmla="*/ 607925 w 4431323"/>
              <a:gd name="connsiteY10" fmla="*/ 919424 h 3024554"/>
              <a:gd name="connsiteX11" fmla="*/ 602901 w 4431323"/>
              <a:gd name="connsiteY11" fmla="*/ 1019907 h 3024554"/>
              <a:gd name="connsiteX12" fmla="*/ 592852 w 4431323"/>
              <a:gd name="connsiteY12" fmla="*/ 1095270 h 3024554"/>
              <a:gd name="connsiteX13" fmla="*/ 607925 w 4431323"/>
              <a:gd name="connsiteY13" fmla="*/ 1215850 h 3024554"/>
              <a:gd name="connsiteX14" fmla="*/ 653143 w 4431323"/>
              <a:gd name="connsiteY14" fmla="*/ 1316334 h 3024554"/>
              <a:gd name="connsiteX15" fmla="*/ 703384 w 4431323"/>
              <a:gd name="connsiteY15" fmla="*/ 1376624 h 3024554"/>
              <a:gd name="connsiteX16" fmla="*/ 703384 w 4431323"/>
              <a:gd name="connsiteY16" fmla="*/ 1467059 h 3024554"/>
              <a:gd name="connsiteX17" fmla="*/ 708408 w 4431323"/>
              <a:gd name="connsiteY17" fmla="*/ 1562518 h 3024554"/>
              <a:gd name="connsiteX18" fmla="*/ 753626 w 4431323"/>
              <a:gd name="connsiteY18" fmla="*/ 1668026 h 3024554"/>
              <a:gd name="connsiteX19" fmla="*/ 803868 w 4431323"/>
              <a:gd name="connsiteY19" fmla="*/ 1748413 h 3024554"/>
              <a:gd name="connsiteX20" fmla="*/ 884255 w 4431323"/>
              <a:gd name="connsiteY20" fmla="*/ 1778558 h 3024554"/>
              <a:gd name="connsiteX21" fmla="*/ 894303 w 4431323"/>
              <a:gd name="connsiteY21" fmla="*/ 1683099 h 3024554"/>
              <a:gd name="connsiteX22" fmla="*/ 864158 w 4431323"/>
              <a:gd name="connsiteY22" fmla="*/ 1632857 h 3024554"/>
              <a:gd name="connsiteX23" fmla="*/ 834013 w 4431323"/>
              <a:gd name="connsiteY23" fmla="*/ 1527349 h 3024554"/>
              <a:gd name="connsiteX24" fmla="*/ 889279 w 4431323"/>
              <a:gd name="connsiteY24" fmla="*/ 1477107 h 3024554"/>
              <a:gd name="connsiteX25" fmla="*/ 974690 w 4431323"/>
              <a:gd name="connsiteY25" fmla="*/ 1552470 h 3024554"/>
              <a:gd name="connsiteX26" fmla="*/ 1040004 w 4431323"/>
              <a:gd name="connsiteY26" fmla="*/ 1572567 h 3024554"/>
              <a:gd name="connsiteX27" fmla="*/ 1105318 w 4431323"/>
              <a:gd name="connsiteY27" fmla="*/ 1602712 h 3024554"/>
              <a:gd name="connsiteX28" fmla="*/ 1251019 w 4431323"/>
              <a:gd name="connsiteY28" fmla="*/ 1607736 h 3024554"/>
              <a:gd name="connsiteX29" fmla="*/ 1361551 w 4431323"/>
              <a:gd name="connsiteY29" fmla="*/ 1577591 h 3024554"/>
              <a:gd name="connsiteX30" fmla="*/ 1416817 w 4431323"/>
              <a:gd name="connsiteY30" fmla="*/ 1617784 h 3024554"/>
              <a:gd name="connsiteX31" fmla="*/ 1522325 w 4431323"/>
              <a:gd name="connsiteY31" fmla="*/ 1602712 h 3024554"/>
              <a:gd name="connsiteX32" fmla="*/ 1522325 w 4431323"/>
              <a:gd name="connsiteY32" fmla="*/ 1492180 h 3024554"/>
              <a:gd name="connsiteX33" fmla="*/ 1592663 w 4431323"/>
              <a:gd name="connsiteY33" fmla="*/ 1477107 h 3024554"/>
              <a:gd name="connsiteX34" fmla="*/ 1718268 w 4431323"/>
              <a:gd name="connsiteY34" fmla="*/ 1457011 h 3024554"/>
              <a:gd name="connsiteX35" fmla="*/ 1768510 w 4431323"/>
              <a:gd name="connsiteY35" fmla="*/ 1502228 h 3024554"/>
              <a:gd name="connsiteX36" fmla="*/ 1818751 w 4431323"/>
              <a:gd name="connsiteY36" fmla="*/ 1542422 h 3024554"/>
              <a:gd name="connsiteX37" fmla="*/ 1874017 w 4431323"/>
              <a:gd name="connsiteY37" fmla="*/ 1502228 h 3024554"/>
              <a:gd name="connsiteX38" fmla="*/ 1974501 w 4431323"/>
              <a:gd name="connsiteY38" fmla="*/ 1426866 h 3024554"/>
              <a:gd name="connsiteX39" fmla="*/ 2044839 w 4431323"/>
              <a:gd name="connsiteY39" fmla="*/ 1482132 h 3024554"/>
              <a:gd name="connsiteX40" fmla="*/ 2235758 w 4431323"/>
              <a:gd name="connsiteY40" fmla="*/ 1421841 h 3024554"/>
              <a:gd name="connsiteX41" fmla="*/ 2321169 w 4431323"/>
              <a:gd name="connsiteY41" fmla="*/ 1371600 h 3024554"/>
              <a:gd name="connsiteX42" fmla="*/ 2421652 w 4431323"/>
              <a:gd name="connsiteY42" fmla="*/ 1386672 h 3024554"/>
              <a:gd name="connsiteX43" fmla="*/ 2517112 w 4431323"/>
              <a:gd name="connsiteY43" fmla="*/ 1441938 h 3024554"/>
              <a:gd name="connsiteX44" fmla="*/ 2572378 w 4431323"/>
              <a:gd name="connsiteY44" fmla="*/ 1356527 h 3024554"/>
              <a:gd name="connsiteX45" fmla="*/ 2672861 w 4431323"/>
              <a:gd name="connsiteY45" fmla="*/ 1321358 h 3024554"/>
              <a:gd name="connsiteX46" fmla="*/ 2753248 w 4431323"/>
              <a:gd name="connsiteY46" fmla="*/ 1361551 h 3024554"/>
              <a:gd name="connsiteX47" fmla="*/ 2888901 w 4431323"/>
              <a:gd name="connsiteY47" fmla="*/ 1256044 h 3024554"/>
              <a:gd name="connsiteX48" fmla="*/ 2959239 w 4431323"/>
              <a:gd name="connsiteY48" fmla="*/ 1215850 h 3024554"/>
              <a:gd name="connsiteX49" fmla="*/ 2954215 w 4431323"/>
              <a:gd name="connsiteY49" fmla="*/ 1135463 h 3024554"/>
              <a:gd name="connsiteX50" fmla="*/ 3009481 w 4431323"/>
              <a:gd name="connsiteY50" fmla="*/ 1045028 h 3024554"/>
              <a:gd name="connsiteX51" fmla="*/ 3089868 w 4431323"/>
              <a:gd name="connsiteY51" fmla="*/ 1019907 h 3024554"/>
              <a:gd name="connsiteX52" fmla="*/ 3280787 w 4431323"/>
              <a:gd name="connsiteY52" fmla="*/ 959617 h 3024554"/>
              <a:gd name="connsiteX53" fmla="*/ 3406391 w 4431323"/>
              <a:gd name="connsiteY53" fmla="*/ 919424 h 3024554"/>
              <a:gd name="connsiteX54" fmla="*/ 3411415 w 4431323"/>
              <a:gd name="connsiteY54" fmla="*/ 919424 h 3024554"/>
              <a:gd name="connsiteX55" fmla="*/ 3431512 w 4431323"/>
              <a:gd name="connsiteY55" fmla="*/ 869182 h 3024554"/>
              <a:gd name="connsiteX56" fmla="*/ 3471705 w 4431323"/>
              <a:gd name="connsiteY56" fmla="*/ 844061 h 3024554"/>
              <a:gd name="connsiteX57" fmla="*/ 3577213 w 4431323"/>
              <a:gd name="connsiteY57" fmla="*/ 869182 h 3024554"/>
              <a:gd name="connsiteX58" fmla="*/ 3617406 w 4431323"/>
              <a:gd name="connsiteY58" fmla="*/ 803868 h 3024554"/>
              <a:gd name="connsiteX59" fmla="*/ 3582237 w 4431323"/>
              <a:gd name="connsiteY59" fmla="*/ 703384 h 3024554"/>
              <a:gd name="connsiteX60" fmla="*/ 3632479 w 4431323"/>
              <a:gd name="connsiteY60" fmla="*/ 628022 h 3024554"/>
              <a:gd name="connsiteX61" fmla="*/ 3682721 w 4431323"/>
              <a:gd name="connsiteY61" fmla="*/ 612949 h 3024554"/>
              <a:gd name="connsiteX62" fmla="*/ 3768132 w 4431323"/>
              <a:gd name="connsiteY62" fmla="*/ 602901 h 3024554"/>
              <a:gd name="connsiteX63" fmla="*/ 3853543 w 4431323"/>
              <a:gd name="connsiteY63" fmla="*/ 572756 h 3024554"/>
              <a:gd name="connsiteX64" fmla="*/ 3858567 w 4431323"/>
              <a:gd name="connsiteY64" fmla="*/ 401934 h 3024554"/>
              <a:gd name="connsiteX65" fmla="*/ 3999244 w 4431323"/>
              <a:gd name="connsiteY65" fmla="*/ 371789 h 3024554"/>
              <a:gd name="connsiteX66" fmla="*/ 4049485 w 4431323"/>
              <a:gd name="connsiteY66" fmla="*/ 331595 h 3024554"/>
              <a:gd name="connsiteX67" fmla="*/ 4099727 w 4431323"/>
              <a:gd name="connsiteY67" fmla="*/ 266281 h 3024554"/>
              <a:gd name="connsiteX68" fmla="*/ 4165041 w 4431323"/>
              <a:gd name="connsiteY68" fmla="*/ 231112 h 3024554"/>
              <a:gd name="connsiteX69" fmla="*/ 4240404 w 4431323"/>
              <a:gd name="connsiteY69" fmla="*/ 130628 h 3024554"/>
              <a:gd name="connsiteX70" fmla="*/ 4285622 w 4431323"/>
              <a:gd name="connsiteY70" fmla="*/ 80387 h 3024554"/>
              <a:gd name="connsiteX71" fmla="*/ 4285622 w 4431323"/>
              <a:gd name="connsiteY71" fmla="*/ 80387 h 3024554"/>
              <a:gd name="connsiteX72" fmla="*/ 4340888 w 4431323"/>
              <a:gd name="connsiteY72" fmla="*/ 0 h 3024554"/>
              <a:gd name="connsiteX73" fmla="*/ 4431323 w 4431323"/>
              <a:gd name="connsiteY73" fmla="*/ 25121 h 3024554"/>
              <a:gd name="connsiteX74" fmla="*/ 4371033 w 4431323"/>
              <a:gd name="connsiteY74" fmla="*/ 170822 h 3024554"/>
              <a:gd name="connsiteX75" fmla="*/ 4300694 w 4431323"/>
              <a:gd name="connsiteY75" fmla="*/ 200967 h 3024554"/>
              <a:gd name="connsiteX76" fmla="*/ 4235380 w 4431323"/>
              <a:gd name="connsiteY76" fmla="*/ 226088 h 3024554"/>
              <a:gd name="connsiteX77" fmla="*/ 4210259 w 4431323"/>
              <a:gd name="connsiteY77" fmla="*/ 261257 h 3024554"/>
              <a:gd name="connsiteX78" fmla="*/ 4160017 w 4431323"/>
              <a:gd name="connsiteY78" fmla="*/ 316523 h 3024554"/>
              <a:gd name="connsiteX79" fmla="*/ 4154993 w 4431323"/>
              <a:gd name="connsiteY79" fmla="*/ 381837 h 3024554"/>
              <a:gd name="connsiteX80" fmla="*/ 4094703 w 4431323"/>
              <a:gd name="connsiteY80" fmla="*/ 437103 h 3024554"/>
              <a:gd name="connsiteX81" fmla="*/ 4074606 w 4431323"/>
              <a:gd name="connsiteY81" fmla="*/ 472272 h 3024554"/>
              <a:gd name="connsiteX82" fmla="*/ 4094703 w 4431323"/>
              <a:gd name="connsiteY82" fmla="*/ 532562 h 3024554"/>
              <a:gd name="connsiteX83" fmla="*/ 4205581 w 4431323"/>
              <a:gd name="connsiteY83" fmla="*/ 913389 h 3024554"/>
              <a:gd name="connsiteX84" fmla="*/ 4077685 w 4431323"/>
              <a:gd name="connsiteY84" fmla="*/ 846234 h 3024554"/>
              <a:gd name="connsiteX85" fmla="*/ 3984171 w 4431323"/>
              <a:gd name="connsiteY85" fmla="*/ 668215 h 3024554"/>
              <a:gd name="connsiteX86" fmla="*/ 3883688 w 4431323"/>
              <a:gd name="connsiteY86" fmla="*/ 643094 h 3024554"/>
              <a:gd name="connsiteX87" fmla="*/ 3813349 w 4431323"/>
              <a:gd name="connsiteY87" fmla="*/ 643094 h 3024554"/>
              <a:gd name="connsiteX88" fmla="*/ 3707841 w 4431323"/>
              <a:gd name="connsiteY88" fmla="*/ 658167 h 3024554"/>
              <a:gd name="connsiteX89" fmla="*/ 3687745 w 4431323"/>
              <a:gd name="connsiteY89" fmla="*/ 693336 h 3024554"/>
              <a:gd name="connsiteX90" fmla="*/ 3682721 w 4431323"/>
              <a:gd name="connsiteY90" fmla="*/ 748602 h 3024554"/>
              <a:gd name="connsiteX91" fmla="*/ 3662624 w 4431323"/>
              <a:gd name="connsiteY91" fmla="*/ 813916 h 3024554"/>
              <a:gd name="connsiteX92" fmla="*/ 3647551 w 4431323"/>
              <a:gd name="connsiteY92" fmla="*/ 879230 h 3024554"/>
              <a:gd name="connsiteX93" fmla="*/ 3627455 w 4431323"/>
              <a:gd name="connsiteY93" fmla="*/ 899327 h 3024554"/>
              <a:gd name="connsiteX94" fmla="*/ 3506874 w 4431323"/>
              <a:gd name="connsiteY94" fmla="*/ 934496 h 3024554"/>
              <a:gd name="connsiteX95" fmla="*/ 3476729 w 4431323"/>
              <a:gd name="connsiteY95" fmla="*/ 949569 h 3024554"/>
              <a:gd name="connsiteX96" fmla="*/ 3411415 w 4431323"/>
              <a:gd name="connsiteY96" fmla="*/ 959617 h 3024554"/>
              <a:gd name="connsiteX97" fmla="*/ 3341077 w 4431323"/>
              <a:gd name="connsiteY97" fmla="*/ 1004835 h 3024554"/>
              <a:gd name="connsiteX98" fmla="*/ 3240593 w 4431323"/>
              <a:gd name="connsiteY98" fmla="*/ 1029956 h 3024554"/>
              <a:gd name="connsiteX99" fmla="*/ 3155182 w 4431323"/>
              <a:gd name="connsiteY99" fmla="*/ 1040004 h 3024554"/>
              <a:gd name="connsiteX100" fmla="*/ 3079819 w 4431323"/>
              <a:gd name="connsiteY100" fmla="*/ 1080198 h 3024554"/>
              <a:gd name="connsiteX101" fmla="*/ 3074795 w 4431323"/>
              <a:gd name="connsiteY101" fmla="*/ 1135463 h 3024554"/>
              <a:gd name="connsiteX102" fmla="*/ 3014505 w 4431323"/>
              <a:gd name="connsiteY102" fmla="*/ 1175657 h 3024554"/>
              <a:gd name="connsiteX103" fmla="*/ 3009481 w 4431323"/>
              <a:gd name="connsiteY103" fmla="*/ 1230923 h 3024554"/>
              <a:gd name="connsiteX104" fmla="*/ 2964263 w 4431323"/>
              <a:gd name="connsiteY104" fmla="*/ 1286189 h 3024554"/>
              <a:gd name="connsiteX105" fmla="*/ 2919046 w 4431323"/>
              <a:gd name="connsiteY105" fmla="*/ 1331406 h 3024554"/>
              <a:gd name="connsiteX106" fmla="*/ 2843683 w 4431323"/>
              <a:gd name="connsiteY106" fmla="*/ 1376624 h 3024554"/>
              <a:gd name="connsiteX107" fmla="*/ 2748224 w 4431323"/>
              <a:gd name="connsiteY107" fmla="*/ 1416817 h 3024554"/>
              <a:gd name="connsiteX108" fmla="*/ 2662813 w 4431323"/>
              <a:gd name="connsiteY108" fmla="*/ 1467059 h 3024554"/>
              <a:gd name="connsiteX109" fmla="*/ 2622619 w 4431323"/>
              <a:gd name="connsiteY109" fmla="*/ 1457011 h 3024554"/>
              <a:gd name="connsiteX110" fmla="*/ 2542233 w 4431323"/>
              <a:gd name="connsiteY110" fmla="*/ 1487156 h 3024554"/>
              <a:gd name="connsiteX111" fmla="*/ 2466870 w 4431323"/>
              <a:gd name="connsiteY111" fmla="*/ 1527349 h 3024554"/>
              <a:gd name="connsiteX112" fmla="*/ 2376435 w 4431323"/>
              <a:gd name="connsiteY112" fmla="*/ 1492180 h 3024554"/>
              <a:gd name="connsiteX113" fmla="*/ 2306096 w 4431323"/>
              <a:gd name="connsiteY113" fmla="*/ 1482132 h 3024554"/>
              <a:gd name="connsiteX114" fmla="*/ 2210637 w 4431323"/>
              <a:gd name="connsiteY114" fmla="*/ 1507252 h 3024554"/>
              <a:gd name="connsiteX115" fmla="*/ 2130250 w 4431323"/>
              <a:gd name="connsiteY115" fmla="*/ 1542422 h 3024554"/>
              <a:gd name="connsiteX116" fmla="*/ 2095081 w 4431323"/>
              <a:gd name="connsiteY116" fmla="*/ 1582615 h 3024554"/>
              <a:gd name="connsiteX117" fmla="*/ 2004646 w 4431323"/>
              <a:gd name="connsiteY117" fmla="*/ 1577591 h 3024554"/>
              <a:gd name="connsiteX118" fmla="*/ 1909187 w 4431323"/>
              <a:gd name="connsiteY118" fmla="*/ 1562518 h 3024554"/>
              <a:gd name="connsiteX119" fmla="*/ 1858945 w 4431323"/>
              <a:gd name="connsiteY119" fmla="*/ 1607736 h 3024554"/>
              <a:gd name="connsiteX120" fmla="*/ 1798655 w 4431323"/>
              <a:gd name="connsiteY120" fmla="*/ 1627833 h 3024554"/>
              <a:gd name="connsiteX121" fmla="*/ 1718268 w 4431323"/>
              <a:gd name="connsiteY121" fmla="*/ 1592663 h 3024554"/>
              <a:gd name="connsiteX122" fmla="*/ 1683099 w 4431323"/>
              <a:gd name="connsiteY122" fmla="*/ 1577591 h 3024554"/>
              <a:gd name="connsiteX123" fmla="*/ 1592663 w 4431323"/>
              <a:gd name="connsiteY123" fmla="*/ 1612760 h 3024554"/>
              <a:gd name="connsiteX124" fmla="*/ 1557494 w 4431323"/>
              <a:gd name="connsiteY124" fmla="*/ 1668026 h 3024554"/>
              <a:gd name="connsiteX125" fmla="*/ 1441938 w 4431323"/>
              <a:gd name="connsiteY125" fmla="*/ 1683099 h 3024554"/>
              <a:gd name="connsiteX126" fmla="*/ 1341455 w 4431323"/>
              <a:gd name="connsiteY126" fmla="*/ 1663002 h 3024554"/>
              <a:gd name="connsiteX127" fmla="*/ 1251019 w 4431323"/>
              <a:gd name="connsiteY127" fmla="*/ 1678074 h 3024554"/>
              <a:gd name="connsiteX128" fmla="*/ 1326382 w 4431323"/>
              <a:gd name="connsiteY128" fmla="*/ 1813727 h 3024554"/>
              <a:gd name="connsiteX129" fmla="*/ 1261068 w 4431323"/>
              <a:gd name="connsiteY129" fmla="*/ 1909187 h 3024554"/>
              <a:gd name="connsiteX130" fmla="*/ 1175657 w 4431323"/>
              <a:gd name="connsiteY130" fmla="*/ 1949380 h 3024554"/>
              <a:gd name="connsiteX131" fmla="*/ 1115367 w 4431323"/>
              <a:gd name="connsiteY131" fmla="*/ 1954404 h 3024554"/>
              <a:gd name="connsiteX132" fmla="*/ 1055077 w 4431323"/>
              <a:gd name="connsiteY132" fmla="*/ 1989573 h 3024554"/>
              <a:gd name="connsiteX133" fmla="*/ 994787 w 4431323"/>
              <a:gd name="connsiteY133" fmla="*/ 2014694 h 3024554"/>
              <a:gd name="connsiteX134" fmla="*/ 969666 w 4431323"/>
              <a:gd name="connsiteY134" fmla="*/ 2105129 h 3024554"/>
              <a:gd name="connsiteX135" fmla="*/ 929472 w 4431323"/>
              <a:gd name="connsiteY135" fmla="*/ 2140299 h 3024554"/>
              <a:gd name="connsiteX136" fmla="*/ 929472 w 4431323"/>
              <a:gd name="connsiteY136" fmla="*/ 2200589 h 3024554"/>
              <a:gd name="connsiteX137" fmla="*/ 844061 w 4431323"/>
              <a:gd name="connsiteY137" fmla="*/ 2235758 h 3024554"/>
              <a:gd name="connsiteX138" fmla="*/ 778747 w 4431323"/>
              <a:gd name="connsiteY138" fmla="*/ 2230734 h 3024554"/>
              <a:gd name="connsiteX139" fmla="*/ 738554 w 4431323"/>
              <a:gd name="connsiteY139" fmla="*/ 2255855 h 3024554"/>
              <a:gd name="connsiteX140" fmla="*/ 678263 w 4431323"/>
              <a:gd name="connsiteY140" fmla="*/ 2270927 h 3024554"/>
              <a:gd name="connsiteX141" fmla="*/ 638070 w 4431323"/>
              <a:gd name="connsiteY141" fmla="*/ 2270927 h 3024554"/>
              <a:gd name="connsiteX142" fmla="*/ 587828 w 4431323"/>
              <a:gd name="connsiteY142" fmla="*/ 2316145 h 3024554"/>
              <a:gd name="connsiteX143" fmla="*/ 542611 w 4431323"/>
              <a:gd name="connsiteY143" fmla="*/ 2336241 h 3024554"/>
              <a:gd name="connsiteX144" fmla="*/ 487345 w 4431323"/>
              <a:gd name="connsiteY144" fmla="*/ 2336241 h 3024554"/>
              <a:gd name="connsiteX145" fmla="*/ 477296 w 4431323"/>
              <a:gd name="connsiteY145" fmla="*/ 2401556 h 3024554"/>
              <a:gd name="connsiteX146" fmla="*/ 477296 w 4431323"/>
              <a:gd name="connsiteY146" fmla="*/ 2522136 h 3024554"/>
              <a:gd name="connsiteX147" fmla="*/ 487345 w 4431323"/>
              <a:gd name="connsiteY147" fmla="*/ 2637692 h 3024554"/>
              <a:gd name="connsiteX148" fmla="*/ 502417 w 4431323"/>
              <a:gd name="connsiteY148" fmla="*/ 2703006 h 3024554"/>
              <a:gd name="connsiteX149" fmla="*/ 487345 w 4431323"/>
              <a:gd name="connsiteY149" fmla="*/ 2783393 h 3024554"/>
              <a:gd name="connsiteX150" fmla="*/ 487345 w 4431323"/>
              <a:gd name="connsiteY150" fmla="*/ 2898949 h 3024554"/>
              <a:gd name="connsiteX151" fmla="*/ 472272 w 4431323"/>
              <a:gd name="connsiteY151" fmla="*/ 3024554 h 3024554"/>
              <a:gd name="connsiteX152" fmla="*/ 396910 w 4431323"/>
              <a:gd name="connsiteY152" fmla="*/ 3009481 h 3024554"/>
              <a:gd name="connsiteX153" fmla="*/ 381837 w 4431323"/>
              <a:gd name="connsiteY153" fmla="*/ 2803490 h 3024554"/>
              <a:gd name="connsiteX154" fmla="*/ 427055 w 4431323"/>
              <a:gd name="connsiteY154" fmla="*/ 2627644 h 3024554"/>
              <a:gd name="connsiteX155" fmla="*/ 411982 w 4431323"/>
              <a:gd name="connsiteY155" fmla="*/ 2416628 h 3024554"/>
              <a:gd name="connsiteX156" fmla="*/ 417006 w 4431323"/>
              <a:gd name="connsiteY156" fmla="*/ 2321169 h 3024554"/>
              <a:gd name="connsiteX157" fmla="*/ 432079 w 4431323"/>
              <a:gd name="connsiteY157" fmla="*/ 2240782 h 3024554"/>
              <a:gd name="connsiteX158" fmla="*/ 532562 w 4431323"/>
              <a:gd name="connsiteY158" fmla="*/ 2200589 h 3024554"/>
              <a:gd name="connsiteX159" fmla="*/ 653143 w 4431323"/>
              <a:gd name="connsiteY159" fmla="*/ 2190540 h 3024554"/>
              <a:gd name="connsiteX160" fmla="*/ 708408 w 4431323"/>
              <a:gd name="connsiteY160" fmla="*/ 2100105 h 3024554"/>
              <a:gd name="connsiteX161" fmla="*/ 733529 w 4431323"/>
              <a:gd name="connsiteY161" fmla="*/ 2034791 h 3024554"/>
              <a:gd name="connsiteX162" fmla="*/ 859134 w 4431323"/>
              <a:gd name="connsiteY162" fmla="*/ 1999622 h 3024554"/>
              <a:gd name="connsiteX163" fmla="*/ 828989 w 4431323"/>
              <a:gd name="connsiteY163" fmla="*/ 1904162 h 3024554"/>
              <a:gd name="connsiteX164" fmla="*/ 698360 w 4431323"/>
              <a:gd name="connsiteY164" fmla="*/ 1818751 h 3024554"/>
              <a:gd name="connsiteX165" fmla="*/ 673239 w 4431323"/>
              <a:gd name="connsiteY165" fmla="*/ 1678074 h 3024554"/>
              <a:gd name="connsiteX166" fmla="*/ 612949 w 4431323"/>
              <a:gd name="connsiteY166" fmla="*/ 1612760 h 3024554"/>
              <a:gd name="connsiteX167" fmla="*/ 557683 w 4431323"/>
              <a:gd name="connsiteY167" fmla="*/ 1457011 h 3024554"/>
              <a:gd name="connsiteX168" fmla="*/ 562707 w 4431323"/>
              <a:gd name="connsiteY168" fmla="*/ 1376624 h 3024554"/>
              <a:gd name="connsiteX169" fmla="*/ 547635 w 4431323"/>
              <a:gd name="connsiteY169" fmla="*/ 1301261 h 3024554"/>
              <a:gd name="connsiteX170" fmla="*/ 542611 w 4431323"/>
              <a:gd name="connsiteY170" fmla="*/ 1140488 h 3024554"/>
              <a:gd name="connsiteX171" fmla="*/ 547635 w 4431323"/>
              <a:gd name="connsiteY171" fmla="*/ 974690 h 3024554"/>
              <a:gd name="connsiteX172" fmla="*/ 572756 w 4431323"/>
              <a:gd name="connsiteY172" fmla="*/ 869182 h 3024554"/>
              <a:gd name="connsiteX173" fmla="*/ 582804 w 4431323"/>
              <a:gd name="connsiteY173" fmla="*/ 793819 h 3024554"/>
              <a:gd name="connsiteX174" fmla="*/ 537587 w 4431323"/>
              <a:gd name="connsiteY174" fmla="*/ 758650 h 3024554"/>
              <a:gd name="connsiteX175" fmla="*/ 401934 w 4431323"/>
              <a:gd name="connsiteY175" fmla="*/ 748602 h 3024554"/>
              <a:gd name="connsiteX176" fmla="*/ 286378 w 4431323"/>
              <a:gd name="connsiteY176" fmla="*/ 743578 h 3024554"/>
              <a:gd name="connsiteX177" fmla="*/ 251208 w 4431323"/>
              <a:gd name="connsiteY177" fmla="*/ 718457 h 3024554"/>
              <a:gd name="connsiteX178" fmla="*/ 145701 w 4431323"/>
              <a:gd name="connsiteY178" fmla="*/ 723481 h 3024554"/>
              <a:gd name="connsiteX179" fmla="*/ 65314 w 4431323"/>
              <a:gd name="connsiteY179" fmla="*/ 728505 h 3024554"/>
              <a:gd name="connsiteX180" fmla="*/ 0 w 4431323"/>
              <a:gd name="connsiteY180" fmla="*/ 698360 h 3024554"/>
              <a:gd name="connsiteX0" fmla="*/ 0 w 4431323"/>
              <a:gd name="connsiteY0" fmla="*/ 698360 h 3024554"/>
              <a:gd name="connsiteX1" fmla="*/ 65314 w 4431323"/>
              <a:gd name="connsiteY1" fmla="*/ 602901 h 3024554"/>
              <a:gd name="connsiteX2" fmla="*/ 140677 w 4431323"/>
              <a:gd name="connsiteY2" fmla="*/ 617973 h 3024554"/>
              <a:gd name="connsiteX3" fmla="*/ 236136 w 4431323"/>
              <a:gd name="connsiteY3" fmla="*/ 633046 h 3024554"/>
              <a:gd name="connsiteX4" fmla="*/ 336619 w 4431323"/>
              <a:gd name="connsiteY4" fmla="*/ 643094 h 3024554"/>
              <a:gd name="connsiteX5" fmla="*/ 386861 w 4431323"/>
              <a:gd name="connsiteY5" fmla="*/ 658167 h 3024554"/>
              <a:gd name="connsiteX6" fmla="*/ 467248 w 4431323"/>
              <a:gd name="connsiteY6" fmla="*/ 653143 h 3024554"/>
              <a:gd name="connsiteX7" fmla="*/ 592852 w 4431323"/>
              <a:gd name="connsiteY7" fmla="*/ 708408 h 3024554"/>
              <a:gd name="connsiteX8" fmla="*/ 648118 w 4431323"/>
              <a:gd name="connsiteY8" fmla="*/ 743578 h 3024554"/>
              <a:gd name="connsiteX9" fmla="*/ 633046 w 4431323"/>
              <a:gd name="connsiteY9" fmla="*/ 834013 h 3024554"/>
              <a:gd name="connsiteX10" fmla="*/ 607925 w 4431323"/>
              <a:gd name="connsiteY10" fmla="*/ 919424 h 3024554"/>
              <a:gd name="connsiteX11" fmla="*/ 602901 w 4431323"/>
              <a:gd name="connsiteY11" fmla="*/ 1019907 h 3024554"/>
              <a:gd name="connsiteX12" fmla="*/ 592852 w 4431323"/>
              <a:gd name="connsiteY12" fmla="*/ 1095270 h 3024554"/>
              <a:gd name="connsiteX13" fmla="*/ 607925 w 4431323"/>
              <a:gd name="connsiteY13" fmla="*/ 1215850 h 3024554"/>
              <a:gd name="connsiteX14" fmla="*/ 653143 w 4431323"/>
              <a:gd name="connsiteY14" fmla="*/ 1316334 h 3024554"/>
              <a:gd name="connsiteX15" fmla="*/ 703384 w 4431323"/>
              <a:gd name="connsiteY15" fmla="*/ 1376624 h 3024554"/>
              <a:gd name="connsiteX16" fmla="*/ 703384 w 4431323"/>
              <a:gd name="connsiteY16" fmla="*/ 1467059 h 3024554"/>
              <a:gd name="connsiteX17" fmla="*/ 708408 w 4431323"/>
              <a:gd name="connsiteY17" fmla="*/ 1562518 h 3024554"/>
              <a:gd name="connsiteX18" fmla="*/ 753626 w 4431323"/>
              <a:gd name="connsiteY18" fmla="*/ 1668026 h 3024554"/>
              <a:gd name="connsiteX19" fmla="*/ 803868 w 4431323"/>
              <a:gd name="connsiteY19" fmla="*/ 1748413 h 3024554"/>
              <a:gd name="connsiteX20" fmla="*/ 884255 w 4431323"/>
              <a:gd name="connsiteY20" fmla="*/ 1778558 h 3024554"/>
              <a:gd name="connsiteX21" fmla="*/ 894303 w 4431323"/>
              <a:gd name="connsiteY21" fmla="*/ 1683099 h 3024554"/>
              <a:gd name="connsiteX22" fmla="*/ 864158 w 4431323"/>
              <a:gd name="connsiteY22" fmla="*/ 1632857 h 3024554"/>
              <a:gd name="connsiteX23" fmla="*/ 834013 w 4431323"/>
              <a:gd name="connsiteY23" fmla="*/ 1527349 h 3024554"/>
              <a:gd name="connsiteX24" fmla="*/ 889279 w 4431323"/>
              <a:gd name="connsiteY24" fmla="*/ 1477107 h 3024554"/>
              <a:gd name="connsiteX25" fmla="*/ 974690 w 4431323"/>
              <a:gd name="connsiteY25" fmla="*/ 1552470 h 3024554"/>
              <a:gd name="connsiteX26" fmla="*/ 1040004 w 4431323"/>
              <a:gd name="connsiteY26" fmla="*/ 1572567 h 3024554"/>
              <a:gd name="connsiteX27" fmla="*/ 1105318 w 4431323"/>
              <a:gd name="connsiteY27" fmla="*/ 1602712 h 3024554"/>
              <a:gd name="connsiteX28" fmla="*/ 1251019 w 4431323"/>
              <a:gd name="connsiteY28" fmla="*/ 1607736 h 3024554"/>
              <a:gd name="connsiteX29" fmla="*/ 1361551 w 4431323"/>
              <a:gd name="connsiteY29" fmla="*/ 1577591 h 3024554"/>
              <a:gd name="connsiteX30" fmla="*/ 1416817 w 4431323"/>
              <a:gd name="connsiteY30" fmla="*/ 1617784 h 3024554"/>
              <a:gd name="connsiteX31" fmla="*/ 1522325 w 4431323"/>
              <a:gd name="connsiteY31" fmla="*/ 1602712 h 3024554"/>
              <a:gd name="connsiteX32" fmla="*/ 1522325 w 4431323"/>
              <a:gd name="connsiteY32" fmla="*/ 1492180 h 3024554"/>
              <a:gd name="connsiteX33" fmla="*/ 1592663 w 4431323"/>
              <a:gd name="connsiteY33" fmla="*/ 1477107 h 3024554"/>
              <a:gd name="connsiteX34" fmla="*/ 1718268 w 4431323"/>
              <a:gd name="connsiteY34" fmla="*/ 1457011 h 3024554"/>
              <a:gd name="connsiteX35" fmla="*/ 1768510 w 4431323"/>
              <a:gd name="connsiteY35" fmla="*/ 1502228 h 3024554"/>
              <a:gd name="connsiteX36" fmla="*/ 1818751 w 4431323"/>
              <a:gd name="connsiteY36" fmla="*/ 1542422 h 3024554"/>
              <a:gd name="connsiteX37" fmla="*/ 1874017 w 4431323"/>
              <a:gd name="connsiteY37" fmla="*/ 1502228 h 3024554"/>
              <a:gd name="connsiteX38" fmla="*/ 1974501 w 4431323"/>
              <a:gd name="connsiteY38" fmla="*/ 1426866 h 3024554"/>
              <a:gd name="connsiteX39" fmla="*/ 2044839 w 4431323"/>
              <a:gd name="connsiteY39" fmla="*/ 1482132 h 3024554"/>
              <a:gd name="connsiteX40" fmla="*/ 2235758 w 4431323"/>
              <a:gd name="connsiteY40" fmla="*/ 1421841 h 3024554"/>
              <a:gd name="connsiteX41" fmla="*/ 2321169 w 4431323"/>
              <a:gd name="connsiteY41" fmla="*/ 1371600 h 3024554"/>
              <a:gd name="connsiteX42" fmla="*/ 2421652 w 4431323"/>
              <a:gd name="connsiteY42" fmla="*/ 1386672 h 3024554"/>
              <a:gd name="connsiteX43" fmla="*/ 2517112 w 4431323"/>
              <a:gd name="connsiteY43" fmla="*/ 1441938 h 3024554"/>
              <a:gd name="connsiteX44" fmla="*/ 2572378 w 4431323"/>
              <a:gd name="connsiteY44" fmla="*/ 1356527 h 3024554"/>
              <a:gd name="connsiteX45" fmla="*/ 2672861 w 4431323"/>
              <a:gd name="connsiteY45" fmla="*/ 1321358 h 3024554"/>
              <a:gd name="connsiteX46" fmla="*/ 2753248 w 4431323"/>
              <a:gd name="connsiteY46" fmla="*/ 1361551 h 3024554"/>
              <a:gd name="connsiteX47" fmla="*/ 2888901 w 4431323"/>
              <a:gd name="connsiteY47" fmla="*/ 1256044 h 3024554"/>
              <a:gd name="connsiteX48" fmla="*/ 2959239 w 4431323"/>
              <a:gd name="connsiteY48" fmla="*/ 1215850 h 3024554"/>
              <a:gd name="connsiteX49" fmla="*/ 2954215 w 4431323"/>
              <a:gd name="connsiteY49" fmla="*/ 1135463 h 3024554"/>
              <a:gd name="connsiteX50" fmla="*/ 3009481 w 4431323"/>
              <a:gd name="connsiteY50" fmla="*/ 1045028 h 3024554"/>
              <a:gd name="connsiteX51" fmla="*/ 3089868 w 4431323"/>
              <a:gd name="connsiteY51" fmla="*/ 1019907 h 3024554"/>
              <a:gd name="connsiteX52" fmla="*/ 3280787 w 4431323"/>
              <a:gd name="connsiteY52" fmla="*/ 959617 h 3024554"/>
              <a:gd name="connsiteX53" fmla="*/ 3406391 w 4431323"/>
              <a:gd name="connsiteY53" fmla="*/ 919424 h 3024554"/>
              <a:gd name="connsiteX54" fmla="*/ 3411415 w 4431323"/>
              <a:gd name="connsiteY54" fmla="*/ 919424 h 3024554"/>
              <a:gd name="connsiteX55" fmla="*/ 3431512 w 4431323"/>
              <a:gd name="connsiteY55" fmla="*/ 869182 h 3024554"/>
              <a:gd name="connsiteX56" fmla="*/ 3471705 w 4431323"/>
              <a:gd name="connsiteY56" fmla="*/ 844061 h 3024554"/>
              <a:gd name="connsiteX57" fmla="*/ 3577213 w 4431323"/>
              <a:gd name="connsiteY57" fmla="*/ 869182 h 3024554"/>
              <a:gd name="connsiteX58" fmla="*/ 3617406 w 4431323"/>
              <a:gd name="connsiteY58" fmla="*/ 803868 h 3024554"/>
              <a:gd name="connsiteX59" fmla="*/ 3582237 w 4431323"/>
              <a:gd name="connsiteY59" fmla="*/ 703384 h 3024554"/>
              <a:gd name="connsiteX60" fmla="*/ 3632479 w 4431323"/>
              <a:gd name="connsiteY60" fmla="*/ 628022 h 3024554"/>
              <a:gd name="connsiteX61" fmla="*/ 3682721 w 4431323"/>
              <a:gd name="connsiteY61" fmla="*/ 612949 h 3024554"/>
              <a:gd name="connsiteX62" fmla="*/ 3768132 w 4431323"/>
              <a:gd name="connsiteY62" fmla="*/ 602901 h 3024554"/>
              <a:gd name="connsiteX63" fmla="*/ 3853543 w 4431323"/>
              <a:gd name="connsiteY63" fmla="*/ 572756 h 3024554"/>
              <a:gd name="connsiteX64" fmla="*/ 3858567 w 4431323"/>
              <a:gd name="connsiteY64" fmla="*/ 401934 h 3024554"/>
              <a:gd name="connsiteX65" fmla="*/ 3999244 w 4431323"/>
              <a:gd name="connsiteY65" fmla="*/ 371789 h 3024554"/>
              <a:gd name="connsiteX66" fmla="*/ 4049485 w 4431323"/>
              <a:gd name="connsiteY66" fmla="*/ 331595 h 3024554"/>
              <a:gd name="connsiteX67" fmla="*/ 4099727 w 4431323"/>
              <a:gd name="connsiteY67" fmla="*/ 266281 h 3024554"/>
              <a:gd name="connsiteX68" fmla="*/ 4165041 w 4431323"/>
              <a:gd name="connsiteY68" fmla="*/ 231112 h 3024554"/>
              <a:gd name="connsiteX69" fmla="*/ 4240404 w 4431323"/>
              <a:gd name="connsiteY69" fmla="*/ 130628 h 3024554"/>
              <a:gd name="connsiteX70" fmla="*/ 4285622 w 4431323"/>
              <a:gd name="connsiteY70" fmla="*/ 80387 h 3024554"/>
              <a:gd name="connsiteX71" fmla="*/ 4285622 w 4431323"/>
              <a:gd name="connsiteY71" fmla="*/ 80387 h 3024554"/>
              <a:gd name="connsiteX72" fmla="*/ 4340888 w 4431323"/>
              <a:gd name="connsiteY72" fmla="*/ 0 h 3024554"/>
              <a:gd name="connsiteX73" fmla="*/ 4431323 w 4431323"/>
              <a:gd name="connsiteY73" fmla="*/ 25121 h 3024554"/>
              <a:gd name="connsiteX74" fmla="*/ 4371033 w 4431323"/>
              <a:gd name="connsiteY74" fmla="*/ 170822 h 3024554"/>
              <a:gd name="connsiteX75" fmla="*/ 4300694 w 4431323"/>
              <a:gd name="connsiteY75" fmla="*/ 200967 h 3024554"/>
              <a:gd name="connsiteX76" fmla="*/ 4235380 w 4431323"/>
              <a:gd name="connsiteY76" fmla="*/ 226088 h 3024554"/>
              <a:gd name="connsiteX77" fmla="*/ 4210259 w 4431323"/>
              <a:gd name="connsiteY77" fmla="*/ 261257 h 3024554"/>
              <a:gd name="connsiteX78" fmla="*/ 4160017 w 4431323"/>
              <a:gd name="connsiteY78" fmla="*/ 316523 h 3024554"/>
              <a:gd name="connsiteX79" fmla="*/ 4154993 w 4431323"/>
              <a:gd name="connsiteY79" fmla="*/ 381837 h 3024554"/>
              <a:gd name="connsiteX80" fmla="*/ 4094703 w 4431323"/>
              <a:gd name="connsiteY80" fmla="*/ 437103 h 3024554"/>
              <a:gd name="connsiteX81" fmla="*/ 4074606 w 4431323"/>
              <a:gd name="connsiteY81" fmla="*/ 472272 h 3024554"/>
              <a:gd name="connsiteX82" fmla="*/ 4298702 w 4431323"/>
              <a:gd name="connsiteY82" fmla="*/ 973342 h 3024554"/>
              <a:gd name="connsiteX83" fmla="*/ 4205581 w 4431323"/>
              <a:gd name="connsiteY83" fmla="*/ 913389 h 3024554"/>
              <a:gd name="connsiteX84" fmla="*/ 4077685 w 4431323"/>
              <a:gd name="connsiteY84" fmla="*/ 846234 h 3024554"/>
              <a:gd name="connsiteX85" fmla="*/ 3984171 w 4431323"/>
              <a:gd name="connsiteY85" fmla="*/ 668215 h 3024554"/>
              <a:gd name="connsiteX86" fmla="*/ 3883688 w 4431323"/>
              <a:gd name="connsiteY86" fmla="*/ 643094 h 3024554"/>
              <a:gd name="connsiteX87" fmla="*/ 3813349 w 4431323"/>
              <a:gd name="connsiteY87" fmla="*/ 643094 h 3024554"/>
              <a:gd name="connsiteX88" fmla="*/ 3707841 w 4431323"/>
              <a:gd name="connsiteY88" fmla="*/ 658167 h 3024554"/>
              <a:gd name="connsiteX89" fmla="*/ 3687745 w 4431323"/>
              <a:gd name="connsiteY89" fmla="*/ 693336 h 3024554"/>
              <a:gd name="connsiteX90" fmla="*/ 3682721 w 4431323"/>
              <a:gd name="connsiteY90" fmla="*/ 748602 h 3024554"/>
              <a:gd name="connsiteX91" fmla="*/ 3662624 w 4431323"/>
              <a:gd name="connsiteY91" fmla="*/ 813916 h 3024554"/>
              <a:gd name="connsiteX92" fmla="*/ 3647551 w 4431323"/>
              <a:gd name="connsiteY92" fmla="*/ 879230 h 3024554"/>
              <a:gd name="connsiteX93" fmla="*/ 3627455 w 4431323"/>
              <a:gd name="connsiteY93" fmla="*/ 899327 h 3024554"/>
              <a:gd name="connsiteX94" fmla="*/ 3506874 w 4431323"/>
              <a:gd name="connsiteY94" fmla="*/ 934496 h 3024554"/>
              <a:gd name="connsiteX95" fmla="*/ 3476729 w 4431323"/>
              <a:gd name="connsiteY95" fmla="*/ 949569 h 3024554"/>
              <a:gd name="connsiteX96" fmla="*/ 3411415 w 4431323"/>
              <a:gd name="connsiteY96" fmla="*/ 959617 h 3024554"/>
              <a:gd name="connsiteX97" fmla="*/ 3341077 w 4431323"/>
              <a:gd name="connsiteY97" fmla="*/ 1004835 h 3024554"/>
              <a:gd name="connsiteX98" fmla="*/ 3240593 w 4431323"/>
              <a:gd name="connsiteY98" fmla="*/ 1029956 h 3024554"/>
              <a:gd name="connsiteX99" fmla="*/ 3155182 w 4431323"/>
              <a:gd name="connsiteY99" fmla="*/ 1040004 h 3024554"/>
              <a:gd name="connsiteX100" fmla="*/ 3079819 w 4431323"/>
              <a:gd name="connsiteY100" fmla="*/ 1080198 h 3024554"/>
              <a:gd name="connsiteX101" fmla="*/ 3074795 w 4431323"/>
              <a:gd name="connsiteY101" fmla="*/ 1135463 h 3024554"/>
              <a:gd name="connsiteX102" fmla="*/ 3014505 w 4431323"/>
              <a:gd name="connsiteY102" fmla="*/ 1175657 h 3024554"/>
              <a:gd name="connsiteX103" fmla="*/ 3009481 w 4431323"/>
              <a:gd name="connsiteY103" fmla="*/ 1230923 h 3024554"/>
              <a:gd name="connsiteX104" fmla="*/ 2964263 w 4431323"/>
              <a:gd name="connsiteY104" fmla="*/ 1286189 h 3024554"/>
              <a:gd name="connsiteX105" fmla="*/ 2919046 w 4431323"/>
              <a:gd name="connsiteY105" fmla="*/ 1331406 h 3024554"/>
              <a:gd name="connsiteX106" fmla="*/ 2843683 w 4431323"/>
              <a:gd name="connsiteY106" fmla="*/ 1376624 h 3024554"/>
              <a:gd name="connsiteX107" fmla="*/ 2748224 w 4431323"/>
              <a:gd name="connsiteY107" fmla="*/ 1416817 h 3024554"/>
              <a:gd name="connsiteX108" fmla="*/ 2662813 w 4431323"/>
              <a:gd name="connsiteY108" fmla="*/ 1467059 h 3024554"/>
              <a:gd name="connsiteX109" fmla="*/ 2622619 w 4431323"/>
              <a:gd name="connsiteY109" fmla="*/ 1457011 h 3024554"/>
              <a:gd name="connsiteX110" fmla="*/ 2542233 w 4431323"/>
              <a:gd name="connsiteY110" fmla="*/ 1487156 h 3024554"/>
              <a:gd name="connsiteX111" fmla="*/ 2466870 w 4431323"/>
              <a:gd name="connsiteY111" fmla="*/ 1527349 h 3024554"/>
              <a:gd name="connsiteX112" fmla="*/ 2376435 w 4431323"/>
              <a:gd name="connsiteY112" fmla="*/ 1492180 h 3024554"/>
              <a:gd name="connsiteX113" fmla="*/ 2306096 w 4431323"/>
              <a:gd name="connsiteY113" fmla="*/ 1482132 h 3024554"/>
              <a:gd name="connsiteX114" fmla="*/ 2210637 w 4431323"/>
              <a:gd name="connsiteY114" fmla="*/ 1507252 h 3024554"/>
              <a:gd name="connsiteX115" fmla="*/ 2130250 w 4431323"/>
              <a:gd name="connsiteY115" fmla="*/ 1542422 h 3024554"/>
              <a:gd name="connsiteX116" fmla="*/ 2095081 w 4431323"/>
              <a:gd name="connsiteY116" fmla="*/ 1582615 h 3024554"/>
              <a:gd name="connsiteX117" fmla="*/ 2004646 w 4431323"/>
              <a:gd name="connsiteY117" fmla="*/ 1577591 h 3024554"/>
              <a:gd name="connsiteX118" fmla="*/ 1909187 w 4431323"/>
              <a:gd name="connsiteY118" fmla="*/ 1562518 h 3024554"/>
              <a:gd name="connsiteX119" fmla="*/ 1858945 w 4431323"/>
              <a:gd name="connsiteY119" fmla="*/ 1607736 h 3024554"/>
              <a:gd name="connsiteX120" fmla="*/ 1798655 w 4431323"/>
              <a:gd name="connsiteY120" fmla="*/ 1627833 h 3024554"/>
              <a:gd name="connsiteX121" fmla="*/ 1718268 w 4431323"/>
              <a:gd name="connsiteY121" fmla="*/ 1592663 h 3024554"/>
              <a:gd name="connsiteX122" fmla="*/ 1683099 w 4431323"/>
              <a:gd name="connsiteY122" fmla="*/ 1577591 h 3024554"/>
              <a:gd name="connsiteX123" fmla="*/ 1592663 w 4431323"/>
              <a:gd name="connsiteY123" fmla="*/ 1612760 h 3024554"/>
              <a:gd name="connsiteX124" fmla="*/ 1557494 w 4431323"/>
              <a:gd name="connsiteY124" fmla="*/ 1668026 h 3024554"/>
              <a:gd name="connsiteX125" fmla="*/ 1441938 w 4431323"/>
              <a:gd name="connsiteY125" fmla="*/ 1683099 h 3024554"/>
              <a:gd name="connsiteX126" fmla="*/ 1341455 w 4431323"/>
              <a:gd name="connsiteY126" fmla="*/ 1663002 h 3024554"/>
              <a:gd name="connsiteX127" fmla="*/ 1251019 w 4431323"/>
              <a:gd name="connsiteY127" fmla="*/ 1678074 h 3024554"/>
              <a:gd name="connsiteX128" fmla="*/ 1326382 w 4431323"/>
              <a:gd name="connsiteY128" fmla="*/ 1813727 h 3024554"/>
              <a:gd name="connsiteX129" fmla="*/ 1261068 w 4431323"/>
              <a:gd name="connsiteY129" fmla="*/ 1909187 h 3024554"/>
              <a:gd name="connsiteX130" fmla="*/ 1175657 w 4431323"/>
              <a:gd name="connsiteY130" fmla="*/ 1949380 h 3024554"/>
              <a:gd name="connsiteX131" fmla="*/ 1115367 w 4431323"/>
              <a:gd name="connsiteY131" fmla="*/ 1954404 h 3024554"/>
              <a:gd name="connsiteX132" fmla="*/ 1055077 w 4431323"/>
              <a:gd name="connsiteY132" fmla="*/ 1989573 h 3024554"/>
              <a:gd name="connsiteX133" fmla="*/ 994787 w 4431323"/>
              <a:gd name="connsiteY133" fmla="*/ 2014694 h 3024554"/>
              <a:gd name="connsiteX134" fmla="*/ 969666 w 4431323"/>
              <a:gd name="connsiteY134" fmla="*/ 2105129 h 3024554"/>
              <a:gd name="connsiteX135" fmla="*/ 929472 w 4431323"/>
              <a:gd name="connsiteY135" fmla="*/ 2140299 h 3024554"/>
              <a:gd name="connsiteX136" fmla="*/ 929472 w 4431323"/>
              <a:gd name="connsiteY136" fmla="*/ 2200589 h 3024554"/>
              <a:gd name="connsiteX137" fmla="*/ 844061 w 4431323"/>
              <a:gd name="connsiteY137" fmla="*/ 2235758 h 3024554"/>
              <a:gd name="connsiteX138" fmla="*/ 778747 w 4431323"/>
              <a:gd name="connsiteY138" fmla="*/ 2230734 h 3024554"/>
              <a:gd name="connsiteX139" fmla="*/ 738554 w 4431323"/>
              <a:gd name="connsiteY139" fmla="*/ 2255855 h 3024554"/>
              <a:gd name="connsiteX140" fmla="*/ 678263 w 4431323"/>
              <a:gd name="connsiteY140" fmla="*/ 2270927 h 3024554"/>
              <a:gd name="connsiteX141" fmla="*/ 638070 w 4431323"/>
              <a:gd name="connsiteY141" fmla="*/ 2270927 h 3024554"/>
              <a:gd name="connsiteX142" fmla="*/ 587828 w 4431323"/>
              <a:gd name="connsiteY142" fmla="*/ 2316145 h 3024554"/>
              <a:gd name="connsiteX143" fmla="*/ 542611 w 4431323"/>
              <a:gd name="connsiteY143" fmla="*/ 2336241 h 3024554"/>
              <a:gd name="connsiteX144" fmla="*/ 487345 w 4431323"/>
              <a:gd name="connsiteY144" fmla="*/ 2336241 h 3024554"/>
              <a:gd name="connsiteX145" fmla="*/ 477296 w 4431323"/>
              <a:gd name="connsiteY145" fmla="*/ 2401556 h 3024554"/>
              <a:gd name="connsiteX146" fmla="*/ 477296 w 4431323"/>
              <a:gd name="connsiteY146" fmla="*/ 2522136 h 3024554"/>
              <a:gd name="connsiteX147" fmla="*/ 487345 w 4431323"/>
              <a:gd name="connsiteY147" fmla="*/ 2637692 h 3024554"/>
              <a:gd name="connsiteX148" fmla="*/ 502417 w 4431323"/>
              <a:gd name="connsiteY148" fmla="*/ 2703006 h 3024554"/>
              <a:gd name="connsiteX149" fmla="*/ 487345 w 4431323"/>
              <a:gd name="connsiteY149" fmla="*/ 2783393 h 3024554"/>
              <a:gd name="connsiteX150" fmla="*/ 487345 w 4431323"/>
              <a:gd name="connsiteY150" fmla="*/ 2898949 h 3024554"/>
              <a:gd name="connsiteX151" fmla="*/ 472272 w 4431323"/>
              <a:gd name="connsiteY151" fmla="*/ 3024554 h 3024554"/>
              <a:gd name="connsiteX152" fmla="*/ 396910 w 4431323"/>
              <a:gd name="connsiteY152" fmla="*/ 3009481 h 3024554"/>
              <a:gd name="connsiteX153" fmla="*/ 381837 w 4431323"/>
              <a:gd name="connsiteY153" fmla="*/ 2803490 h 3024554"/>
              <a:gd name="connsiteX154" fmla="*/ 427055 w 4431323"/>
              <a:gd name="connsiteY154" fmla="*/ 2627644 h 3024554"/>
              <a:gd name="connsiteX155" fmla="*/ 411982 w 4431323"/>
              <a:gd name="connsiteY155" fmla="*/ 2416628 h 3024554"/>
              <a:gd name="connsiteX156" fmla="*/ 417006 w 4431323"/>
              <a:gd name="connsiteY156" fmla="*/ 2321169 h 3024554"/>
              <a:gd name="connsiteX157" fmla="*/ 432079 w 4431323"/>
              <a:gd name="connsiteY157" fmla="*/ 2240782 h 3024554"/>
              <a:gd name="connsiteX158" fmla="*/ 532562 w 4431323"/>
              <a:gd name="connsiteY158" fmla="*/ 2200589 h 3024554"/>
              <a:gd name="connsiteX159" fmla="*/ 653143 w 4431323"/>
              <a:gd name="connsiteY159" fmla="*/ 2190540 h 3024554"/>
              <a:gd name="connsiteX160" fmla="*/ 708408 w 4431323"/>
              <a:gd name="connsiteY160" fmla="*/ 2100105 h 3024554"/>
              <a:gd name="connsiteX161" fmla="*/ 733529 w 4431323"/>
              <a:gd name="connsiteY161" fmla="*/ 2034791 h 3024554"/>
              <a:gd name="connsiteX162" fmla="*/ 859134 w 4431323"/>
              <a:gd name="connsiteY162" fmla="*/ 1999622 h 3024554"/>
              <a:gd name="connsiteX163" fmla="*/ 828989 w 4431323"/>
              <a:gd name="connsiteY163" fmla="*/ 1904162 h 3024554"/>
              <a:gd name="connsiteX164" fmla="*/ 698360 w 4431323"/>
              <a:gd name="connsiteY164" fmla="*/ 1818751 h 3024554"/>
              <a:gd name="connsiteX165" fmla="*/ 673239 w 4431323"/>
              <a:gd name="connsiteY165" fmla="*/ 1678074 h 3024554"/>
              <a:gd name="connsiteX166" fmla="*/ 612949 w 4431323"/>
              <a:gd name="connsiteY166" fmla="*/ 1612760 h 3024554"/>
              <a:gd name="connsiteX167" fmla="*/ 557683 w 4431323"/>
              <a:gd name="connsiteY167" fmla="*/ 1457011 h 3024554"/>
              <a:gd name="connsiteX168" fmla="*/ 562707 w 4431323"/>
              <a:gd name="connsiteY168" fmla="*/ 1376624 h 3024554"/>
              <a:gd name="connsiteX169" fmla="*/ 547635 w 4431323"/>
              <a:gd name="connsiteY169" fmla="*/ 1301261 h 3024554"/>
              <a:gd name="connsiteX170" fmla="*/ 542611 w 4431323"/>
              <a:gd name="connsiteY170" fmla="*/ 1140488 h 3024554"/>
              <a:gd name="connsiteX171" fmla="*/ 547635 w 4431323"/>
              <a:gd name="connsiteY171" fmla="*/ 974690 h 3024554"/>
              <a:gd name="connsiteX172" fmla="*/ 572756 w 4431323"/>
              <a:gd name="connsiteY172" fmla="*/ 869182 h 3024554"/>
              <a:gd name="connsiteX173" fmla="*/ 582804 w 4431323"/>
              <a:gd name="connsiteY173" fmla="*/ 793819 h 3024554"/>
              <a:gd name="connsiteX174" fmla="*/ 537587 w 4431323"/>
              <a:gd name="connsiteY174" fmla="*/ 758650 h 3024554"/>
              <a:gd name="connsiteX175" fmla="*/ 401934 w 4431323"/>
              <a:gd name="connsiteY175" fmla="*/ 748602 h 3024554"/>
              <a:gd name="connsiteX176" fmla="*/ 286378 w 4431323"/>
              <a:gd name="connsiteY176" fmla="*/ 743578 h 3024554"/>
              <a:gd name="connsiteX177" fmla="*/ 251208 w 4431323"/>
              <a:gd name="connsiteY177" fmla="*/ 718457 h 3024554"/>
              <a:gd name="connsiteX178" fmla="*/ 145701 w 4431323"/>
              <a:gd name="connsiteY178" fmla="*/ 723481 h 3024554"/>
              <a:gd name="connsiteX179" fmla="*/ 65314 w 4431323"/>
              <a:gd name="connsiteY179" fmla="*/ 728505 h 3024554"/>
              <a:gd name="connsiteX180" fmla="*/ 0 w 4431323"/>
              <a:gd name="connsiteY180" fmla="*/ 698360 h 3024554"/>
              <a:gd name="connsiteX0" fmla="*/ 0 w 4538238"/>
              <a:gd name="connsiteY0" fmla="*/ 698360 h 3024554"/>
              <a:gd name="connsiteX1" fmla="*/ 65314 w 4538238"/>
              <a:gd name="connsiteY1" fmla="*/ 602901 h 3024554"/>
              <a:gd name="connsiteX2" fmla="*/ 140677 w 4538238"/>
              <a:gd name="connsiteY2" fmla="*/ 617973 h 3024554"/>
              <a:gd name="connsiteX3" fmla="*/ 236136 w 4538238"/>
              <a:gd name="connsiteY3" fmla="*/ 633046 h 3024554"/>
              <a:gd name="connsiteX4" fmla="*/ 336619 w 4538238"/>
              <a:gd name="connsiteY4" fmla="*/ 643094 h 3024554"/>
              <a:gd name="connsiteX5" fmla="*/ 386861 w 4538238"/>
              <a:gd name="connsiteY5" fmla="*/ 658167 h 3024554"/>
              <a:gd name="connsiteX6" fmla="*/ 467248 w 4538238"/>
              <a:gd name="connsiteY6" fmla="*/ 653143 h 3024554"/>
              <a:gd name="connsiteX7" fmla="*/ 592852 w 4538238"/>
              <a:gd name="connsiteY7" fmla="*/ 708408 h 3024554"/>
              <a:gd name="connsiteX8" fmla="*/ 648118 w 4538238"/>
              <a:gd name="connsiteY8" fmla="*/ 743578 h 3024554"/>
              <a:gd name="connsiteX9" fmla="*/ 633046 w 4538238"/>
              <a:gd name="connsiteY9" fmla="*/ 834013 h 3024554"/>
              <a:gd name="connsiteX10" fmla="*/ 607925 w 4538238"/>
              <a:gd name="connsiteY10" fmla="*/ 919424 h 3024554"/>
              <a:gd name="connsiteX11" fmla="*/ 602901 w 4538238"/>
              <a:gd name="connsiteY11" fmla="*/ 1019907 h 3024554"/>
              <a:gd name="connsiteX12" fmla="*/ 592852 w 4538238"/>
              <a:gd name="connsiteY12" fmla="*/ 1095270 h 3024554"/>
              <a:gd name="connsiteX13" fmla="*/ 607925 w 4538238"/>
              <a:gd name="connsiteY13" fmla="*/ 1215850 h 3024554"/>
              <a:gd name="connsiteX14" fmla="*/ 653143 w 4538238"/>
              <a:gd name="connsiteY14" fmla="*/ 1316334 h 3024554"/>
              <a:gd name="connsiteX15" fmla="*/ 703384 w 4538238"/>
              <a:gd name="connsiteY15" fmla="*/ 1376624 h 3024554"/>
              <a:gd name="connsiteX16" fmla="*/ 703384 w 4538238"/>
              <a:gd name="connsiteY16" fmla="*/ 1467059 h 3024554"/>
              <a:gd name="connsiteX17" fmla="*/ 708408 w 4538238"/>
              <a:gd name="connsiteY17" fmla="*/ 1562518 h 3024554"/>
              <a:gd name="connsiteX18" fmla="*/ 753626 w 4538238"/>
              <a:gd name="connsiteY18" fmla="*/ 1668026 h 3024554"/>
              <a:gd name="connsiteX19" fmla="*/ 803868 w 4538238"/>
              <a:gd name="connsiteY19" fmla="*/ 1748413 h 3024554"/>
              <a:gd name="connsiteX20" fmla="*/ 884255 w 4538238"/>
              <a:gd name="connsiteY20" fmla="*/ 1778558 h 3024554"/>
              <a:gd name="connsiteX21" fmla="*/ 894303 w 4538238"/>
              <a:gd name="connsiteY21" fmla="*/ 1683099 h 3024554"/>
              <a:gd name="connsiteX22" fmla="*/ 864158 w 4538238"/>
              <a:gd name="connsiteY22" fmla="*/ 1632857 h 3024554"/>
              <a:gd name="connsiteX23" fmla="*/ 834013 w 4538238"/>
              <a:gd name="connsiteY23" fmla="*/ 1527349 h 3024554"/>
              <a:gd name="connsiteX24" fmla="*/ 889279 w 4538238"/>
              <a:gd name="connsiteY24" fmla="*/ 1477107 h 3024554"/>
              <a:gd name="connsiteX25" fmla="*/ 974690 w 4538238"/>
              <a:gd name="connsiteY25" fmla="*/ 1552470 h 3024554"/>
              <a:gd name="connsiteX26" fmla="*/ 1040004 w 4538238"/>
              <a:gd name="connsiteY26" fmla="*/ 1572567 h 3024554"/>
              <a:gd name="connsiteX27" fmla="*/ 1105318 w 4538238"/>
              <a:gd name="connsiteY27" fmla="*/ 1602712 h 3024554"/>
              <a:gd name="connsiteX28" fmla="*/ 1251019 w 4538238"/>
              <a:gd name="connsiteY28" fmla="*/ 1607736 h 3024554"/>
              <a:gd name="connsiteX29" fmla="*/ 1361551 w 4538238"/>
              <a:gd name="connsiteY29" fmla="*/ 1577591 h 3024554"/>
              <a:gd name="connsiteX30" fmla="*/ 1416817 w 4538238"/>
              <a:gd name="connsiteY30" fmla="*/ 1617784 h 3024554"/>
              <a:gd name="connsiteX31" fmla="*/ 1522325 w 4538238"/>
              <a:gd name="connsiteY31" fmla="*/ 1602712 h 3024554"/>
              <a:gd name="connsiteX32" fmla="*/ 1522325 w 4538238"/>
              <a:gd name="connsiteY32" fmla="*/ 1492180 h 3024554"/>
              <a:gd name="connsiteX33" fmla="*/ 1592663 w 4538238"/>
              <a:gd name="connsiteY33" fmla="*/ 1477107 h 3024554"/>
              <a:gd name="connsiteX34" fmla="*/ 1718268 w 4538238"/>
              <a:gd name="connsiteY34" fmla="*/ 1457011 h 3024554"/>
              <a:gd name="connsiteX35" fmla="*/ 1768510 w 4538238"/>
              <a:gd name="connsiteY35" fmla="*/ 1502228 h 3024554"/>
              <a:gd name="connsiteX36" fmla="*/ 1818751 w 4538238"/>
              <a:gd name="connsiteY36" fmla="*/ 1542422 h 3024554"/>
              <a:gd name="connsiteX37" fmla="*/ 1874017 w 4538238"/>
              <a:gd name="connsiteY37" fmla="*/ 1502228 h 3024554"/>
              <a:gd name="connsiteX38" fmla="*/ 1974501 w 4538238"/>
              <a:gd name="connsiteY38" fmla="*/ 1426866 h 3024554"/>
              <a:gd name="connsiteX39" fmla="*/ 2044839 w 4538238"/>
              <a:gd name="connsiteY39" fmla="*/ 1482132 h 3024554"/>
              <a:gd name="connsiteX40" fmla="*/ 2235758 w 4538238"/>
              <a:gd name="connsiteY40" fmla="*/ 1421841 h 3024554"/>
              <a:gd name="connsiteX41" fmla="*/ 2321169 w 4538238"/>
              <a:gd name="connsiteY41" fmla="*/ 1371600 h 3024554"/>
              <a:gd name="connsiteX42" fmla="*/ 2421652 w 4538238"/>
              <a:gd name="connsiteY42" fmla="*/ 1386672 h 3024554"/>
              <a:gd name="connsiteX43" fmla="*/ 2517112 w 4538238"/>
              <a:gd name="connsiteY43" fmla="*/ 1441938 h 3024554"/>
              <a:gd name="connsiteX44" fmla="*/ 2572378 w 4538238"/>
              <a:gd name="connsiteY44" fmla="*/ 1356527 h 3024554"/>
              <a:gd name="connsiteX45" fmla="*/ 2672861 w 4538238"/>
              <a:gd name="connsiteY45" fmla="*/ 1321358 h 3024554"/>
              <a:gd name="connsiteX46" fmla="*/ 2753248 w 4538238"/>
              <a:gd name="connsiteY46" fmla="*/ 1361551 h 3024554"/>
              <a:gd name="connsiteX47" fmla="*/ 2888901 w 4538238"/>
              <a:gd name="connsiteY47" fmla="*/ 1256044 h 3024554"/>
              <a:gd name="connsiteX48" fmla="*/ 2959239 w 4538238"/>
              <a:gd name="connsiteY48" fmla="*/ 1215850 h 3024554"/>
              <a:gd name="connsiteX49" fmla="*/ 2954215 w 4538238"/>
              <a:gd name="connsiteY49" fmla="*/ 1135463 h 3024554"/>
              <a:gd name="connsiteX50" fmla="*/ 3009481 w 4538238"/>
              <a:gd name="connsiteY50" fmla="*/ 1045028 h 3024554"/>
              <a:gd name="connsiteX51" fmla="*/ 3089868 w 4538238"/>
              <a:gd name="connsiteY51" fmla="*/ 1019907 h 3024554"/>
              <a:gd name="connsiteX52" fmla="*/ 3280787 w 4538238"/>
              <a:gd name="connsiteY52" fmla="*/ 959617 h 3024554"/>
              <a:gd name="connsiteX53" fmla="*/ 3406391 w 4538238"/>
              <a:gd name="connsiteY53" fmla="*/ 919424 h 3024554"/>
              <a:gd name="connsiteX54" fmla="*/ 3411415 w 4538238"/>
              <a:gd name="connsiteY54" fmla="*/ 919424 h 3024554"/>
              <a:gd name="connsiteX55" fmla="*/ 3431512 w 4538238"/>
              <a:gd name="connsiteY55" fmla="*/ 869182 h 3024554"/>
              <a:gd name="connsiteX56" fmla="*/ 3471705 w 4538238"/>
              <a:gd name="connsiteY56" fmla="*/ 844061 h 3024554"/>
              <a:gd name="connsiteX57" fmla="*/ 3577213 w 4538238"/>
              <a:gd name="connsiteY57" fmla="*/ 869182 h 3024554"/>
              <a:gd name="connsiteX58" fmla="*/ 3617406 w 4538238"/>
              <a:gd name="connsiteY58" fmla="*/ 803868 h 3024554"/>
              <a:gd name="connsiteX59" fmla="*/ 3582237 w 4538238"/>
              <a:gd name="connsiteY59" fmla="*/ 703384 h 3024554"/>
              <a:gd name="connsiteX60" fmla="*/ 3632479 w 4538238"/>
              <a:gd name="connsiteY60" fmla="*/ 628022 h 3024554"/>
              <a:gd name="connsiteX61" fmla="*/ 3682721 w 4538238"/>
              <a:gd name="connsiteY61" fmla="*/ 612949 h 3024554"/>
              <a:gd name="connsiteX62" fmla="*/ 3768132 w 4538238"/>
              <a:gd name="connsiteY62" fmla="*/ 602901 h 3024554"/>
              <a:gd name="connsiteX63" fmla="*/ 3853543 w 4538238"/>
              <a:gd name="connsiteY63" fmla="*/ 572756 h 3024554"/>
              <a:gd name="connsiteX64" fmla="*/ 3858567 w 4538238"/>
              <a:gd name="connsiteY64" fmla="*/ 401934 h 3024554"/>
              <a:gd name="connsiteX65" fmla="*/ 3999244 w 4538238"/>
              <a:gd name="connsiteY65" fmla="*/ 371789 h 3024554"/>
              <a:gd name="connsiteX66" fmla="*/ 4049485 w 4538238"/>
              <a:gd name="connsiteY66" fmla="*/ 331595 h 3024554"/>
              <a:gd name="connsiteX67" fmla="*/ 4099727 w 4538238"/>
              <a:gd name="connsiteY67" fmla="*/ 266281 h 3024554"/>
              <a:gd name="connsiteX68" fmla="*/ 4165041 w 4538238"/>
              <a:gd name="connsiteY68" fmla="*/ 231112 h 3024554"/>
              <a:gd name="connsiteX69" fmla="*/ 4240404 w 4538238"/>
              <a:gd name="connsiteY69" fmla="*/ 130628 h 3024554"/>
              <a:gd name="connsiteX70" fmla="*/ 4285622 w 4538238"/>
              <a:gd name="connsiteY70" fmla="*/ 80387 h 3024554"/>
              <a:gd name="connsiteX71" fmla="*/ 4285622 w 4538238"/>
              <a:gd name="connsiteY71" fmla="*/ 80387 h 3024554"/>
              <a:gd name="connsiteX72" fmla="*/ 4340888 w 4538238"/>
              <a:gd name="connsiteY72" fmla="*/ 0 h 3024554"/>
              <a:gd name="connsiteX73" fmla="*/ 4431323 w 4538238"/>
              <a:gd name="connsiteY73" fmla="*/ 25121 h 3024554"/>
              <a:gd name="connsiteX74" fmla="*/ 4371033 w 4538238"/>
              <a:gd name="connsiteY74" fmla="*/ 170822 h 3024554"/>
              <a:gd name="connsiteX75" fmla="*/ 4300694 w 4538238"/>
              <a:gd name="connsiteY75" fmla="*/ 200967 h 3024554"/>
              <a:gd name="connsiteX76" fmla="*/ 4235380 w 4538238"/>
              <a:gd name="connsiteY76" fmla="*/ 226088 h 3024554"/>
              <a:gd name="connsiteX77" fmla="*/ 4210259 w 4538238"/>
              <a:gd name="connsiteY77" fmla="*/ 261257 h 3024554"/>
              <a:gd name="connsiteX78" fmla="*/ 4160017 w 4538238"/>
              <a:gd name="connsiteY78" fmla="*/ 316523 h 3024554"/>
              <a:gd name="connsiteX79" fmla="*/ 4154993 w 4538238"/>
              <a:gd name="connsiteY79" fmla="*/ 381837 h 3024554"/>
              <a:gd name="connsiteX80" fmla="*/ 4094703 w 4538238"/>
              <a:gd name="connsiteY80" fmla="*/ 437103 h 3024554"/>
              <a:gd name="connsiteX81" fmla="*/ 4538238 w 4538238"/>
              <a:gd name="connsiteY81" fmla="*/ 1117701 h 3024554"/>
              <a:gd name="connsiteX82" fmla="*/ 4298702 w 4538238"/>
              <a:gd name="connsiteY82" fmla="*/ 973342 h 3024554"/>
              <a:gd name="connsiteX83" fmla="*/ 4205581 w 4538238"/>
              <a:gd name="connsiteY83" fmla="*/ 913389 h 3024554"/>
              <a:gd name="connsiteX84" fmla="*/ 4077685 w 4538238"/>
              <a:gd name="connsiteY84" fmla="*/ 846234 h 3024554"/>
              <a:gd name="connsiteX85" fmla="*/ 3984171 w 4538238"/>
              <a:gd name="connsiteY85" fmla="*/ 668215 h 3024554"/>
              <a:gd name="connsiteX86" fmla="*/ 3883688 w 4538238"/>
              <a:gd name="connsiteY86" fmla="*/ 643094 h 3024554"/>
              <a:gd name="connsiteX87" fmla="*/ 3813349 w 4538238"/>
              <a:gd name="connsiteY87" fmla="*/ 643094 h 3024554"/>
              <a:gd name="connsiteX88" fmla="*/ 3707841 w 4538238"/>
              <a:gd name="connsiteY88" fmla="*/ 658167 h 3024554"/>
              <a:gd name="connsiteX89" fmla="*/ 3687745 w 4538238"/>
              <a:gd name="connsiteY89" fmla="*/ 693336 h 3024554"/>
              <a:gd name="connsiteX90" fmla="*/ 3682721 w 4538238"/>
              <a:gd name="connsiteY90" fmla="*/ 748602 h 3024554"/>
              <a:gd name="connsiteX91" fmla="*/ 3662624 w 4538238"/>
              <a:gd name="connsiteY91" fmla="*/ 813916 h 3024554"/>
              <a:gd name="connsiteX92" fmla="*/ 3647551 w 4538238"/>
              <a:gd name="connsiteY92" fmla="*/ 879230 h 3024554"/>
              <a:gd name="connsiteX93" fmla="*/ 3627455 w 4538238"/>
              <a:gd name="connsiteY93" fmla="*/ 899327 h 3024554"/>
              <a:gd name="connsiteX94" fmla="*/ 3506874 w 4538238"/>
              <a:gd name="connsiteY94" fmla="*/ 934496 h 3024554"/>
              <a:gd name="connsiteX95" fmla="*/ 3476729 w 4538238"/>
              <a:gd name="connsiteY95" fmla="*/ 949569 h 3024554"/>
              <a:gd name="connsiteX96" fmla="*/ 3411415 w 4538238"/>
              <a:gd name="connsiteY96" fmla="*/ 959617 h 3024554"/>
              <a:gd name="connsiteX97" fmla="*/ 3341077 w 4538238"/>
              <a:gd name="connsiteY97" fmla="*/ 1004835 h 3024554"/>
              <a:gd name="connsiteX98" fmla="*/ 3240593 w 4538238"/>
              <a:gd name="connsiteY98" fmla="*/ 1029956 h 3024554"/>
              <a:gd name="connsiteX99" fmla="*/ 3155182 w 4538238"/>
              <a:gd name="connsiteY99" fmla="*/ 1040004 h 3024554"/>
              <a:gd name="connsiteX100" fmla="*/ 3079819 w 4538238"/>
              <a:gd name="connsiteY100" fmla="*/ 1080198 h 3024554"/>
              <a:gd name="connsiteX101" fmla="*/ 3074795 w 4538238"/>
              <a:gd name="connsiteY101" fmla="*/ 1135463 h 3024554"/>
              <a:gd name="connsiteX102" fmla="*/ 3014505 w 4538238"/>
              <a:gd name="connsiteY102" fmla="*/ 1175657 h 3024554"/>
              <a:gd name="connsiteX103" fmla="*/ 3009481 w 4538238"/>
              <a:gd name="connsiteY103" fmla="*/ 1230923 h 3024554"/>
              <a:gd name="connsiteX104" fmla="*/ 2964263 w 4538238"/>
              <a:gd name="connsiteY104" fmla="*/ 1286189 h 3024554"/>
              <a:gd name="connsiteX105" fmla="*/ 2919046 w 4538238"/>
              <a:gd name="connsiteY105" fmla="*/ 1331406 h 3024554"/>
              <a:gd name="connsiteX106" fmla="*/ 2843683 w 4538238"/>
              <a:gd name="connsiteY106" fmla="*/ 1376624 h 3024554"/>
              <a:gd name="connsiteX107" fmla="*/ 2748224 w 4538238"/>
              <a:gd name="connsiteY107" fmla="*/ 1416817 h 3024554"/>
              <a:gd name="connsiteX108" fmla="*/ 2662813 w 4538238"/>
              <a:gd name="connsiteY108" fmla="*/ 1467059 h 3024554"/>
              <a:gd name="connsiteX109" fmla="*/ 2622619 w 4538238"/>
              <a:gd name="connsiteY109" fmla="*/ 1457011 h 3024554"/>
              <a:gd name="connsiteX110" fmla="*/ 2542233 w 4538238"/>
              <a:gd name="connsiteY110" fmla="*/ 1487156 h 3024554"/>
              <a:gd name="connsiteX111" fmla="*/ 2466870 w 4538238"/>
              <a:gd name="connsiteY111" fmla="*/ 1527349 h 3024554"/>
              <a:gd name="connsiteX112" fmla="*/ 2376435 w 4538238"/>
              <a:gd name="connsiteY112" fmla="*/ 1492180 h 3024554"/>
              <a:gd name="connsiteX113" fmla="*/ 2306096 w 4538238"/>
              <a:gd name="connsiteY113" fmla="*/ 1482132 h 3024554"/>
              <a:gd name="connsiteX114" fmla="*/ 2210637 w 4538238"/>
              <a:gd name="connsiteY114" fmla="*/ 1507252 h 3024554"/>
              <a:gd name="connsiteX115" fmla="*/ 2130250 w 4538238"/>
              <a:gd name="connsiteY115" fmla="*/ 1542422 h 3024554"/>
              <a:gd name="connsiteX116" fmla="*/ 2095081 w 4538238"/>
              <a:gd name="connsiteY116" fmla="*/ 1582615 h 3024554"/>
              <a:gd name="connsiteX117" fmla="*/ 2004646 w 4538238"/>
              <a:gd name="connsiteY117" fmla="*/ 1577591 h 3024554"/>
              <a:gd name="connsiteX118" fmla="*/ 1909187 w 4538238"/>
              <a:gd name="connsiteY118" fmla="*/ 1562518 h 3024554"/>
              <a:gd name="connsiteX119" fmla="*/ 1858945 w 4538238"/>
              <a:gd name="connsiteY119" fmla="*/ 1607736 h 3024554"/>
              <a:gd name="connsiteX120" fmla="*/ 1798655 w 4538238"/>
              <a:gd name="connsiteY120" fmla="*/ 1627833 h 3024554"/>
              <a:gd name="connsiteX121" fmla="*/ 1718268 w 4538238"/>
              <a:gd name="connsiteY121" fmla="*/ 1592663 h 3024554"/>
              <a:gd name="connsiteX122" fmla="*/ 1683099 w 4538238"/>
              <a:gd name="connsiteY122" fmla="*/ 1577591 h 3024554"/>
              <a:gd name="connsiteX123" fmla="*/ 1592663 w 4538238"/>
              <a:gd name="connsiteY123" fmla="*/ 1612760 h 3024554"/>
              <a:gd name="connsiteX124" fmla="*/ 1557494 w 4538238"/>
              <a:gd name="connsiteY124" fmla="*/ 1668026 h 3024554"/>
              <a:gd name="connsiteX125" fmla="*/ 1441938 w 4538238"/>
              <a:gd name="connsiteY125" fmla="*/ 1683099 h 3024554"/>
              <a:gd name="connsiteX126" fmla="*/ 1341455 w 4538238"/>
              <a:gd name="connsiteY126" fmla="*/ 1663002 h 3024554"/>
              <a:gd name="connsiteX127" fmla="*/ 1251019 w 4538238"/>
              <a:gd name="connsiteY127" fmla="*/ 1678074 h 3024554"/>
              <a:gd name="connsiteX128" fmla="*/ 1326382 w 4538238"/>
              <a:gd name="connsiteY128" fmla="*/ 1813727 h 3024554"/>
              <a:gd name="connsiteX129" fmla="*/ 1261068 w 4538238"/>
              <a:gd name="connsiteY129" fmla="*/ 1909187 h 3024554"/>
              <a:gd name="connsiteX130" fmla="*/ 1175657 w 4538238"/>
              <a:gd name="connsiteY130" fmla="*/ 1949380 h 3024554"/>
              <a:gd name="connsiteX131" fmla="*/ 1115367 w 4538238"/>
              <a:gd name="connsiteY131" fmla="*/ 1954404 h 3024554"/>
              <a:gd name="connsiteX132" fmla="*/ 1055077 w 4538238"/>
              <a:gd name="connsiteY132" fmla="*/ 1989573 h 3024554"/>
              <a:gd name="connsiteX133" fmla="*/ 994787 w 4538238"/>
              <a:gd name="connsiteY133" fmla="*/ 2014694 h 3024554"/>
              <a:gd name="connsiteX134" fmla="*/ 969666 w 4538238"/>
              <a:gd name="connsiteY134" fmla="*/ 2105129 h 3024554"/>
              <a:gd name="connsiteX135" fmla="*/ 929472 w 4538238"/>
              <a:gd name="connsiteY135" fmla="*/ 2140299 h 3024554"/>
              <a:gd name="connsiteX136" fmla="*/ 929472 w 4538238"/>
              <a:gd name="connsiteY136" fmla="*/ 2200589 h 3024554"/>
              <a:gd name="connsiteX137" fmla="*/ 844061 w 4538238"/>
              <a:gd name="connsiteY137" fmla="*/ 2235758 h 3024554"/>
              <a:gd name="connsiteX138" fmla="*/ 778747 w 4538238"/>
              <a:gd name="connsiteY138" fmla="*/ 2230734 h 3024554"/>
              <a:gd name="connsiteX139" fmla="*/ 738554 w 4538238"/>
              <a:gd name="connsiteY139" fmla="*/ 2255855 h 3024554"/>
              <a:gd name="connsiteX140" fmla="*/ 678263 w 4538238"/>
              <a:gd name="connsiteY140" fmla="*/ 2270927 h 3024554"/>
              <a:gd name="connsiteX141" fmla="*/ 638070 w 4538238"/>
              <a:gd name="connsiteY141" fmla="*/ 2270927 h 3024554"/>
              <a:gd name="connsiteX142" fmla="*/ 587828 w 4538238"/>
              <a:gd name="connsiteY142" fmla="*/ 2316145 h 3024554"/>
              <a:gd name="connsiteX143" fmla="*/ 542611 w 4538238"/>
              <a:gd name="connsiteY143" fmla="*/ 2336241 h 3024554"/>
              <a:gd name="connsiteX144" fmla="*/ 487345 w 4538238"/>
              <a:gd name="connsiteY144" fmla="*/ 2336241 h 3024554"/>
              <a:gd name="connsiteX145" fmla="*/ 477296 w 4538238"/>
              <a:gd name="connsiteY145" fmla="*/ 2401556 h 3024554"/>
              <a:gd name="connsiteX146" fmla="*/ 477296 w 4538238"/>
              <a:gd name="connsiteY146" fmla="*/ 2522136 h 3024554"/>
              <a:gd name="connsiteX147" fmla="*/ 487345 w 4538238"/>
              <a:gd name="connsiteY147" fmla="*/ 2637692 h 3024554"/>
              <a:gd name="connsiteX148" fmla="*/ 502417 w 4538238"/>
              <a:gd name="connsiteY148" fmla="*/ 2703006 h 3024554"/>
              <a:gd name="connsiteX149" fmla="*/ 487345 w 4538238"/>
              <a:gd name="connsiteY149" fmla="*/ 2783393 h 3024554"/>
              <a:gd name="connsiteX150" fmla="*/ 487345 w 4538238"/>
              <a:gd name="connsiteY150" fmla="*/ 2898949 h 3024554"/>
              <a:gd name="connsiteX151" fmla="*/ 472272 w 4538238"/>
              <a:gd name="connsiteY151" fmla="*/ 3024554 h 3024554"/>
              <a:gd name="connsiteX152" fmla="*/ 396910 w 4538238"/>
              <a:gd name="connsiteY152" fmla="*/ 3009481 h 3024554"/>
              <a:gd name="connsiteX153" fmla="*/ 381837 w 4538238"/>
              <a:gd name="connsiteY153" fmla="*/ 2803490 h 3024554"/>
              <a:gd name="connsiteX154" fmla="*/ 427055 w 4538238"/>
              <a:gd name="connsiteY154" fmla="*/ 2627644 h 3024554"/>
              <a:gd name="connsiteX155" fmla="*/ 411982 w 4538238"/>
              <a:gd name="connsiteY155" fmla="*/ 2416628 h 3024554"/>
              <a:gd name="connsiteX156" fmla="*/ 417006 w 4538238"/>
              <a:gd name="connsiteY156" fmla="*/ 2321169 h 3024554"/>
              <a:gd name="connsiteX157" fmla="*/ 432079 w 4538238"/>
              <a:gd name="connsiteY157" fmla="*/ 2240782 h 3024554"/>
              <a:gd name="connsiteX158" fmla="*/ 532562 w 4538238"/>
              <a:gd name="connsiteY158" fmla="*/ 2200589 h 3024554"/>
              <a:gd name="connsiteX159" fmla="*/ 653143 w 4538238"/>
              <a:gd name="connsiteY159" fmla="*/ 2190540 h 3024554"/>
              <a:gd name="connsiteX160" fmla="*/ 708408 w 4538238"/>
              <a:gd name="connsiteY160" fmla="*/ 2100105 h 3024554"/>
              <a:gd name="connsiteX161" fmla="*/ 733529 w 4538238"/>
              <a:gd name="connsiteY161" fmla="*/ 2034791 h 3024554"/>
              <a:gd name="connsiteX162" fmla="*/ 859134 w 4538238"/>
              <a:gd name="connsiteY162" fmla="*/ 1999622 h 3024554"/>
              <a:gd name="connsiteX163" fmla="*/ 828989 w 4538238"/>
              <a:gd name="connsiteY163" fmla="*/ 1904162 h 3024554"/>
              <a:gd name="connsiteX164" fmla="*/ 698360 w 4538238"/>
              <a:gd name="connsiteY164" fmla="*/ 1818751 h 3024554"/>
              <a:gd name="connsiteX165" fmla="*/ 673239 w 4538238"/>
              <a:gd name="connsiteY165" fmla="*/ 1678074 h 3024554"/>
              <a:gd name="connsiteX166" fmla="*/ 612949 w 4538238"/>
              <a:gd name="connsiteY166" fmla="*/ 1612760 h 3024554"/>
              <a:gd name="connsiteX167" fmla="*/ 557683 w 4538238"/>
              <a:gd name="connsiteY167" fmla="*/ 1457011 h 3024554"/>
              <a:gd name="connsiteX168" fmla="*/ 562707 w 4538238"/>
              <a:gd name="connsiteY168" fmla="*/ 1376624 h 3024554"/>
              <a:gd name="connsiteX169" fmla="*/ 547635 w 4538238"/>
              <a:gd name="connsiteY169" fmla="*/ 1301261 h 3024554"/>
              <a:gd name="connsiteX170" fmla="*/ 542611 w 4538238"/>
              <a:gd name="connsiteY170" fmla="*/ 1140488 h 3024554"/>
              <a:gd name="connsiteX171" fmla="*/ 547635 w 4538238"/>
              <a:gd name="connsiteY171" fmla="*/ 974690 h 3024554"/>
              <a:gd name="connsiteX172" fmla="*/ 572756 w 4538238"/>
              <a:gd name="connsiteY172" fmla="*/ 869182 h 3024554"/>
              <a:gd name="connsiteX173" fmla="*/ 582804 w 4538238"/>
              <a:gd name="connsiteY173" fmla="*/ 793819 h 3024554"/>
              <a:gd name="connsiteX174" fmla="*/ 537587 w 4538238"/>
              <a:gd name="connsiteY174" fmla="*/ 758650 h 3024554"/>
              <a:gd name="connsiteX175" fmla="*/ 401934 w 4538238"/>
              <a:gd name="connsiteY175" fmla="*/ 748602 h 3024554"/>
              <a:gd name="connsiteX176" fmla="*/ 286378 w 4538238"/>
              <a:gd name="connsiteY176" fmla="*/ 743578 h 3024554"/>
              <a:gd name="connsiteX177" fmla="*/ 251208 w 4538238"/>
              <a:gd name="connsiteY177" fmla="*/ 718457 h 3024554"/>
              <a:gd name="connsiteX178" fmla="*/ 145701 w 4538238"/>
              <a:gd name="connsiteY178" fmla="*/ 723481 h 3024554"/>
              <a:gd name="connsiteX179" fmla="*/ 65314 w 4538238"/>
              <a:gd name="connsiteY179" fmla="*/ 728505 h 3024554"/>
              <a:gd name="connsiteX180" fmla="*/ 0 w 4538238"/>
              <a:gd name="connsiteY180" fmla="*/ 698360 h 3024554"/>
              <a:gd name="connsiteX0" fmla="*/ 0 w 4620153"/>
              <a:gd name="connsiteY0" fmla="*/ 698360 h 3024554"/>
              <a:gd name="connsiteX1" fmla="*/ 65314 w 4620153"/>
              <a:gd name="connsiteY1" fmla="*/ 602901 h 3024554"/>
              <a:gd name="connsiteX2" fmla="*/ 140677 w 4620153"/>
              <a:gd name="connsiteY2" fmla="*/ 617973 h 3024554"/>
              <a:gd name="connsiteX3" fmla="*/ 236136 w 4620153"/>
              <a:gd name="connsiteY3" fmla="*/ 633046 h 3024554"/>
              <a:gd name="connsiteX4" fmla="*/ 336619 w 4620153"/>
              <a:gd name="connsiteY4" fmla="*/ 643094 h 3024554"/>
              <a:gd name="connsiteX5" fmla="*/ 386861 w 4620153"/>
              <a:gd name="connsiteY5" fmla="*/ 658167 h 3024554"/>
              <a:gd name="connsiteX6" fmla="*/ 467248 w 4620153"/>
              <a:gd name="connsiteY6" fmla="*/ 653143 h 3024554"/>
              <a:gd name="connsiteX7" fmla="*/ 592852 w 4620153"/>
              <a:gd name="connsiteY7" fmla="*/ 708408 h 3024554"/>
              <a:gd name="connsiteX8" fmla="*/ 648118 w 4620153"/>
              <a:gd name="connsiteY8" fmla="*/ 743578 h 3024554"/>
              <a:gd name="connsiteX9" fmla="*/ 633046 w 4620153"/>
              <a:gd name="connsiteY9" fmla="*/ 834013 h 3024554"/>
              <a:gd name="connsiteX10" fmla="*/ 607925 w 4620153"/>
              <a:gd name="connsiteY10" fmla="*/ 919424 h 3024554"/>
              <a:gd name="connsiteX11" fmla="*/ 602901 w 4620153"/>
              <a:gd name="connsiteY11" fmla="*/ 1019907 h 3024554"/>
              <a:gd name="connsiteX12" fmla="*/ 592852 w 4620153"/>
              <a:gd name="connsiteY12" fmla="*/ 1095270 h 3024554"/>
              <a:gd name="connsiteX13" fmla="*/ 607925 w 4620153"/>
              <a:gd name="connsiteY13" fmla="*/ 1215850 h 3024554"/>
              <a:gd name="connsiteX14" fmla="*/ 653143 w 4620153"/>
              <a:gd name="connsiteY14" fmla="*/ 1316334 h 3024554"/>
              <a:gd name="connsiteX15" fmla="*/ 703384 w 4620153"/>
              <a:gd name="connsiteY15" fmla="*/ 1376624 h 3024554"/>
              <a:gd name="connsiteX16" fmla="*/ 703384 w 4620153"/>
              <a:gd name="connsiteY16" fmla="*/ 1467059 h 3024554"/>
              <a:gd name="connsiteX17" fmla="*/ 708408 w 4620153"/>
              <a:gd name="connsiteY17" fmla="*/ 1562518 h 3024554"/>
              <a:gd name="connsiteX18" fmla="*/ 753626 w 4620153"/>
              <a:gd name="connsiteY18" fmla="*/ 1668026 h 3024554"/>
              <a:gd name="connsiteX19" fmla="*/ 803868 w 4620153"/>
              <a:gd name="connsiteY19" fmla="*/ 1748413 h 3024554"/>
              <a:gd name="connsiteX20" fmla="*/ 884255 w 4620153"/>
              <a:gd name="connsiteY20" fmla="*/ 1778558 h 3024554"/>
              <a:gd name="connsiteX21" fmla="*/ 894303 w 4620153"/>
              <a:gd name="connsiteY21" fmla="*/ 1683099 h 3024554"/>
              <a:gd name="connsiteX22" fmla="*/ 864158 w 4620153"/>
              <a:gd name="connsiteY22" fmla="*/ 1632857 h 3024554"/>
              <a:gd name="connsiteX23" fmla="*/ 834013 w 4620153"/>
              <a:gd name="connsiteY23" fmla="*/ 1527349 h 3024554"/>
              <a:gd name="connsiteX24" fmla="*/ 889279 w 4620153"/>
              <a:gd name="connsiteY24" fmla="*/ 1477107 h 3024554"/>
              <a:gd name="connsiteX25" fmla="*/ 974690 w 4620153"/>
              <a:gd name="connsiteY25" fmla="*/ 1552470 h 3024554"/>
              <a:gd name="connsiteX26" fmla="*/ 1040004 w 4620153"/>
              <a:gd name="connsiteY26" fmla="*/ 1572567 h 3024554"/>
              <a:gd name="connsiteX27" fmla="*/ 1105318 w 4620153"/>
              <a:gd name="connsiteY27" fmla="*/ 1602712 h 3024554"/>
              <a:gd name="connsiteX28" fmla="*/ 1251019 w 4620153"/>
              <a:gd name="connsiteY28" fmla="*/ 1607736 h 3024554"/>
              <a:gd name="connsiteX29" fmla="*/ 1361551 w 4620153"/>
              <a:gd name="connsiteY29" fmla="*/ 1577591 h 3024554"/>
              <a:gd name="connsiteX30" fmla="*/ 1416817 w 4620153"/>
              <a:gd name="connsiteY30" fmla="*/ 1617784 h 3024554"/>
              <a:gd name="connsiteX31" fmla="*/ 1522325 w 4620153"/>
              <a:gd name="connsiteY31" fmla="*/ 1602712 h 3024554"/>
              <a:gd name="connsiteX32" fmla="*/ 1522325 w 4620153"/>
              <a:gd name="connsiteY32" fmla="*/ 1492180 h 3024554"/>
              <a:gd name="connsiteX33" fmla="*/ 1592663 w 4620153"/>
              <a:gd name="connsiteY33" fmla="*/ 1477107 h 3024554"/>
              <a:gd name="connsiteX34" fmla="*/ 1718268 w 4620153"/>
              <a:gd name="connsiteY34" fmla="*/ 1457011 h 3024554"/>
              <a:gd name="connsiteX35" fmla="*/ 1768510 w 4620153"/>
              <a:gd name="connsiteY35" fmla="*/ 1502228 h 3024554"/>
              <a:gd name="connsiteX36" fmla="*/ 1818751 w 4620153"/>
              <a:gd name="connsiteY36" fmla="*/ 1542422 h 3024554"/>
              <a:gd name="connsiteX37" fmla="*/ 1874017 w 4620153"/>
              <a:gd name="connsiteY37" fmla="*/ 1502228 h 3024554"/>
              <a:gd name="connsiteX38" fmla="*/ 1974501 w 4620153"/>
              <a:gd name="connsiteY38" fmla="*/ 1426866 h 3024554"/>
              <a:gd name="connsiteX39" fmla="*/ 2044839 w 4620153"/>
              <a:gd name="connsiteY39" fmla="*/ 1482132 h 3024554"/>
              <a:gd name="connsiteX40" fmla="*/ 2235758 w 4620153"/>
              <a:gd name="connsiteY40" fmla="*/ 1421841 h 3024554"/>
              <a:gd name="connsiteX41" fmla="*/ 2321169 w 4620153"/>
              <a:gd name="connsiteY41" fmla="*/ 1371600 h 3024554"/>
              <a:gd name="connsiteX42" fmla="*/ 2421652 w 4620153"/>
              <a:gd name="connsiteY42" fmla="*/ 1386672 h 3024554"/>
              <a:gd name="connsiteX43" fmla="*/ 2517112 w 4620153"/>
              <a:gd name="connsiteY43" fmla="*/ 1441938 h 3024554"/>
              <a:gd name="connsiteX44" fmla="*/ 2572378 w 4620153"/>
              <a:gd name="connsiteY44" fmla="*/ 1356527 h 3024554"/>
              <a:gd name="connsiteX45" fmla="*/ 2672861 w 4620153"/>
              <a:gd name="connsiteY45" fmla="*/ 1321358 h 3024554"/>
              <a:gd name="connsiteX46" fmla="*/ 2753248 w 4620153"/>
              <a:gd name="connsiteY46" fmla="*/ 1361551 h 3024554"/>
              <a:gd name="connsiteX47" fmla="*/ 2888901 w 4620153"/>
              <a:gd name="connsiteY47" fmla="*/ 1256044 h 3024554"/>
              <a:gd name="connsiteX48" fmla="*/ 2959239 w 4620153"/>
              <a:gd name="connsiteY48" fmla="*/ 1215850 h 3024554"/>
              <a:gd name="connsiteX49" fmla="*/ 2954215 w 4620153"/>
              <a:gd name="connsiteY49" fmla="*/ 1135463 h 3024554"/>
              <a:gd name="connsiteX50" fmla="*/ 3009481 w 4620153"/>
              <a:gd name="connsiteY50" fmla="*/ 1045028 h 3024554"/>
              <a:gd name="connsiteX51" fmla="*/ 3089868 w 4620153"/>
              <a:gd name="connsiteY51" fmla="*/ 1019907 h 3024554"/>
              <a:gd name="connsiteX52" fmla="*/ 3280787 w 4620153"/>
              <a:gd name="connsiteY52" fmla="*/ 959617 h 3024554"/>
              <a:gd name="connsiteX53" fmla="*/ 3406391 w 4620153"/>
              <a:gd name="connsiteY53" fmla="*/ 919424 h 3024554"/>
              <a:gd name="connsiteX54" fmla="*/ 3411415 w 4620153"/>
              <a:gd name="connsiteY54" fmla="*/ 919424 h 3024554"/>
              <a:gd name="connsiteX55" fmla="*/ 3431512 w 4620153"/>
              <a:gd name="connsiteY55" fmla="*/ 869182 h 3024554"/>
              <a:gd name="connsiteX56" fmla="*/ 3471705 w 4620153"/>
              <a:gd name="connsiteY56" fmla="*/ 844061 h 3024554"/>
              <a:gd name="connsiteX57" fmla="*/ 3577213 w 4620153"/>
              <a:gd name="connsiteY57" fmla="*/ 869182 h 3024554"/>
              <a:gd name="connsiteX58" fmla="*/ 3617406 w 4620153"/>
              <a:gd name="connsiteY58" fmla="*/ 803868 h 3024554"/>
              <a:gd name="connsiteX59" fmla="*/ 3582237 w 4620153"/>
              <a:gd name="connsiteY59" fmla="*/ 703384 h 3024554"/>
              <a:gd name="connsiteX60" fmla="*/ 3632479 w 4620153"/>
              <a:gd name="connsiteY60" fmla="*/ 628022 h 3024554"/>
              <a:gd name="connsiteX61" fmla="*/ 3682721 w 4620153"/>
              <a:gd name="connsiteY61" fmla="*/ 612949 h 3024554"/>
              <a:gd name="connsiteX62" fmla="*/ 3768132 w 4620153"/>
              <a:gd name="connsiteY62" fmla="*/ 602901 h 3024554"/>
              <a:gd name="connsiteX63" fmla="*/ 3853543 w 4620153"/>
              <a:gd name="connsiteY63" fmla="*/ 572756 h 3024554"/>
              <a:gd name="connsiteX64" fmla="*/ 3858567 w 4620153"/>
              <a:gd name="connsiteY64" fmla="*/ 401934 h 3024554"/>
              <a:gd name="connsiteX65" fmla="*/ 3999244 w 4620153"/>
              <a:gd name="connsiteY65" fmla="*/ 371789 h 3024554"/>
              <a:gd name="connsiteX66" fmla="*/ 4049485 w 4620153"/>
              <a:gd name="connsiteY66" fmla="*/ 331595 h 3024554"/>
              <a:gd name="connsiteX67" fmla="*/ 4099727 w 4620153"/>
              <a:gd name="connsiteY67" fmla="*/ 266281 h 3024554"/>
              <a:gd name="connsiteX68" fmla="*/ 4165041 w 4620153"/>
              <a:gd name="connsiteY68" fmla="*/ 231112 h 3024554"/>
              <a:gd name="connsiteX69" fmla="*/ 4240404 w 4620153"/>
              <a:gd name="connsiteY69" fmla="*/ 130628 h 3024554"/>
              <a:gd name="connsiteX70" fmla="*/ 4285622 w 4620153"/>
              <a:gd name="connsiteY70" fmla="*/ 80387 h 3024554"/>
              <a:gd name="connsiteX71" fmla="*/ 4285622 w 4620153"/>
              <a:gd name="connsiteY71" fmla="*/ 80387 h 3024554"/>
              <a:gd name="connsiteX72" fmla="*/ 4340888 w 4620153"/>
              <a:gd name="connsiteY72" fmla="*/ 0 h 3024554"/>
              <a:gd name="connsiteX73" fmla="*/ 4431323 w 4620153"/>
              <a:gd name="connsiteY73" fmla="*/ 25121 h 3024554"/>
              <a:gd name="connsiteX74" fmla="*/ 4371033 w 4620153"/>
              <a:gd name="connsiteY74" fmla="*/ 170822 h 3024554"/>
              <a:gd name="connsiteX75" fmla="*/ 4300694 w 4620153"/>
              <a:gd name="connsiteY75" fmla="*/ 200967 h 3024554"/>
              <a:gd name="connsiteX76" fmla="*/ 4235380 w 4620153"/>
              <a:gd name="connsiteY76" fmla="*/ 226088 h 3024554"/>
              <a:gd name="connsiteX77" fmla="*/ 4210259 w 4620153"/>
              <a:gd name="connsiteY77" fmla="*/ 261257 h 3024554"/>
              <a:gd name="connsiteX78" fmla="*/ 4160017 w 4620153"/>
              <a:gd name="connsiteY78" fmla="*/ 316523 h 3024554"/>
              <a:gd name="connsiteX79" fmla="*/ 4154993 w 4620153"/>
              <a:gd name="connsiteY79" fmla="*/ 381837 h 3024554"/>
              <a:gd name="connsiteX80" fmla="*/ 4620153 w 4620153"/>
              <a:gd name="connsiteY80" fmla="*/ 1058918 h 3024554"/>
              <a:gd name="connsiteX81" fmla="*/ 4538238 w 4620153"/>
              <a:gd name="connsiteY81" fmla="*/ 1117701 h 3024554"/>
              <a:gd name="connsiteX82" fmla="*/ 4298702 w 4620153"/>
              <a:gd name="connsiteY82" fmla="*/ 973342 h 3024554"/>
              <a:gd name="connsiteX83" fmla="*/ 4205581 w 4620153"/>
              <a:gd name="connsiteY83" fmla="*/ 913389 h 3024554"/>
              <a:gd name="connsiteX84" fmla="*/ 4077685 w 4620153"/>
              <a:gd name="connsiteY84" fmla="*/ 846234 h 3024554"/>
              <a:gd name="connsiteX85" fmla="*/ 3984171 w 4620153"/>
              <a:gd name="connsiteY85" fmla="*/ 668215 h 3024554"/>
              <a:gd name="connsiteX86" fmla="*/ 3883688 w 4620153"/>
              <a:gd name="connsiteY86" fmla="*/ 643094 h 3024554"/>
              <a:gd name="connsiteX87" fmla="*/ 3813349 w 4620153"/>
              <a:gd name="connsiteY87" fmla="*/ 643094 h 3024554"/>
              <a:gd name="connsiteX88" fmla="*/ 3707841 w 4620153"/>
              <a:gd name="connsiteY88" fmla="*/ 658167 h 3024554"/>
              <a:gd name="connsiteX89" fmla="*/ 3687745 w 4620153"/>
              <a:gd name="connsiteY89" fmla="*/ 693336 h 3024554"/>
              <a:gd name="connsiteX90" fmla="*/ 3682721 w 4620153"/>
              <a:gd name="connsiteY90" fmla="*/ 748602 h 3024554"/>
              <a:gd name="connsiteX91" fmla="*/ 3662624 w 4620153"/>
              <a:gd name="connsiteY91" fmla="*/ 813916 h 3024554"/>
              <a:gd name="connsiteX92" fmla="*/ 3647551 w 4620153"/>
              <a:gd name="connsiteY92" fmla="*/ 879230 h 3024554"/>
              <a:gd name="connsiteX93" fmla="*/ 3627455 w 4620153"/>
              <a:gd name="connsiteY93" fmla="*/ 899327 h 3024554"/>
              <a:gd name="connsiteX94" fmla="*/ 3506874 w 4620153"/>
              <a:gd name="connsiteY94" fmla="*/ 934496 h 3024554"/>
              <a:gd name="connsiteX95" fmla="*/ 3476729 w 4620153"/>
              <a:gd name="connsiteY95" fmla="*/ 949569 h 3024554"/>
              <a:gd name="connsiteX96" fmla="*/ 3411415 w 4620153"/>
              <a:gd name="connsiteY96" fmla="*/ 959617 h 3024554"/>
              <a:gd name="connsiteX97" fmla="*/ 3341077 w 4620153"/>
              <a:gd name="connsiteY97" fmla="*/ 1004835 h 3024554"/>
              <a:gd name="connsiteX98" fmla="*/ 3240593 w 4620153"/>
              <a:gd name="connsiteY98" fmla="*/ 1029956 h 3024554"/>
              <a:gd name="connsiteX99" fmla="*/ 3155182 w 4620153"/>
              <a:gd name="connsiteY99" fmla="*/ 1040004 h 3024554"/>
              <a:gd name="connsiteX100" fmla="*/ 3079819 w 4620153"/>
              <a:gd name="connsiteY100" fmla="*/ 1080198 h 3024554"/>
              <a:gd name="connsiteX101" fmla="*/ 3074795 w 4620153"/>
              <a:gd name="connsiteY101" fmla="*/ 1135463 h 3024554"/>
              <a:gd name="connsiteX102" fmla="*/ 3014505 w 4620153"/>
              <a:gd name="connsiteY102" fmla="*/ 1175657 h 3024554"/>
              <a:gd name="connsiteX103" fmla="*/ 3009481 w 4620153"/>
              <a:gd name="connsiteY103" fmla="*/ 1230923 h 3024554"/>
              <a:gd name="connsiteX104" fmla="*/ 2964263 w 4620153"/>
              <a:gd name="connsiteY104" fmla="*/ 1286189 h 3024554"/>
              <a:gd name="connsiteX105" fmla="*/ 2919046 w 4620153"/>
              <a:gd name="connsiteY105" fmla="*/ 1331406 h 3024554"/>
              <a:gd name="connsiteX106" fmla="*/ 2843683 w 4620153"/>
              <a:gd name="connsiteY106" fmla="*/ 1376624 h 3024554"/>
              <a:gd name="connsiteX107" fmla="*/ 2748224 w 4620153"/>
              <a:gd name="connsiteY107" fmla="*/ 1416817 h 3024554"/>
              <a:gd name="connsiteX108" fmla="*/ 2662813 w 4620153"/>
              <a:gd name="connsiteY108" fmla="*/ 1467059 h 3024554"/>
              <a:gd name="connsiteX109" fmla="*/ 2622619 w 4620153"/>
              <a:gd name="connsiteY109" fmla="*/ 1457011 h 3024554"/>
              <a:gd name="connsiteX110" fmla="*/ 2542233 w 4620153"/>
              <a:gd name="connsiteY110" fmla="*/ 1487156 h 3024554"/>
              <a:gd name="connsiteX111" fmla="*/ 2466870 w 4620153"/>
              <a:gd name="connsiteY111" fmla="*/ 1527349 h 3024554"/>
              <a:gd name="connsiteX112" fmla="*/ 2376435 w 4620153"/>
              <a:gd name="connsiteY112" fmla="*/ 1492180 h 3024554"/>
              <a:gd name="connsiteX113" fmla="*/ 2306096 w 4620153"/>
              <a:gd name="connsiteY113" fmla="*/ 1482132 h 3024554"/>
              <a:gd name="connsiteX114" fmla="*/ 2210637 w 4620153"/>
              <a:gd name="connsiteY114" fmla="*/ 1507252 h 3024554"/>
              <a:gd name="connsiteX115" fmla="*/ 2130250 w 4620153"/>
              <a:gd name="connsiteY115" fmla="*/ 1542422 h 3024554"/>
              <a:gd name="connsiteX116" fmla="*/ 2095081 w 4620153"/>
              <a:gd name="connsiteY116" fmla="*/ 1582615 h 3024554"/>
              <a:gd name="connsiteX117" fmla="*/ 2004646 w 4620153"/>
              <a:gd name="connsiteY117" fmla="*/ 1577591 h 3024554"/>
              <a:gd name="connsiteX118" fmla="*/ 1909187 w 4620153"/>
              <a:gd name="connsiteY118" fmla="*/ 1562518 h 3024554"/>
              <a:gd name="connsiteX119" fmla="*/ 1858945 w 4620153"/>
              <a:gd name="connsiteY119" fmla="*/ 1607736 h 3024554"/>
              <a:gd name="connsiteX120" fmla="*/ 1798655 w 4620153"/>
              <a:gd name="connsiteY120" fmla="*/ 1627833 h 3024554"/>
              <a:gd name="connsiteX121" fmla="*/ 1718268 w 4620153"/>
              <a:gd name="connsiteY121" fmla="*/ 1592663 h 3024554"/>
              <a:gd name="connsiteX122" fmla="*/ 1683099 w 4620153"/>
              <a:gd name="connsiteY122" fmla="*/ 1577591 h 3024554"/>
              <a:gd name="connsiteX123" fmla="*/ 1592663 w 4620153"/>
              <a:gd name="connsiteY123" fmla="*/ 1612760 h 3024554"/>
              <a:gd name="connsiteX124" fmla="*/ 1557494 w 4620153"/>
              <a:gd name="connsiteY124" fmla="*/ 1668026 h 3024554"/>
              <a:gd name="connsiteX125" fmla="*/ 1441938 w 4620153"/>
              <a:gd name="connsiteY125" fmla="*/ 1683099 h 3024554"/>
              <a:gd name="connsiteX126" fmla="*/ 1341455 w 4620153"/>
              <a:gd name="connsiteY126" fmla="*/ 1663002 h 3024554"/>
              <a:gd name="connsiteX127" fmla="*/ 1251019 w 4620153"/>
              <a:gd name="connsiteY127" fmla="*/ 1678074 h 3024554"/>
              <a:gd name="connsiteX128" fmla="*/ 1326382 w 4620153"/>
              <a:gd name="connsiteY128" fmla="*/ 1813727 h 3024554"/>
              <a:gd name="connsiteX129" fmla="*/ 1261068 w 4620153"/>
              <a:gd name="connsiteY129" fmla="*/ 1909187 h 3024554"/>
              <a:gd name="connsiteX130" fmla="*/ 1175657 w 4620153"/>
              <a:gd name="connsiteY130" fmla="*/ 1949380 h 3024554"/>
              <a:gd name="connsiteX131" fmla="*/ 1115367 w 4620153"/>
              <a:gd name="connsiteY131" fmla="*/ 1954404 h 3024554"/>
              <a:gd name="connsiteX132" fmla="*/ 1055077 w 4620153"/>
              <a:gd name="connsiteY132" fmla="*/ 1989573 h 3024554"/>
              <a:gd name="connsiteX133" fmla="*/ 994787 w 4620153"/>
              <a:gd name="connsiteY133" fmla="*/ 2014694 h 3024554"/>
              <a:gd name="connsiteX134" fmla="*/ 969666 w 4620153"/>
              <a:gd name="connsiteY134" fmla="*/ 2105129 h 3024554"/>
              <a:gd name="connsiteX135" fmla="*/ 929472 w 4620153"/>
              <a:gd name="connsiteY135" fmla="*/ 2140299 h 3024554"/>
              <a:gd name="connsiteX136" fmla="*/ 929472 w 4620153"/>
              <a:gd name="connsiteY136" fmla="*/ 2200589 h 3024554"/>
              <a:gd name="connsiteX137" fmla="*/ 844061 w 4620153"/>
              <a:gd name="connsiteY137" fmla="*/ 2235758 h 3024554"/>
              <a:gd name="connsiteX138" fmla="*/ 778747 w 4620153"/>
              <a:gd name="connsiteY138" fmla="*/ 2230734 h 3024554"/>
              <a:gd name="connsiteX139" fmla="*/ 738554 w 4620153"/>
              <a:gd name="connsiteY139" fmla="*/ 2255855 h 3024554"/>
              <a:gd name="connsiteX140" fmla="*/ 678263 w 4620153"/>
              <a:gd name="connsiteY140" fmla="*/ 2270927 h 3024554"/>
              <a:gd name="connsiteX141" fmla="*/ 638070 w 4620153"/>
              <a:gd name="connsiteY141" fmla="*/ 2270927 h 3024554"/>
              <a:gd name="connsiteX142" fmla="*/ 587828 w 4620153"/>
              <a:gd name="connsiteY142" fmla="*/ 2316145 h 3024554"/>
              <a:gd name="connsiteX143" fmla="*/ 542611 w 4620153"/>
              <a:gd name="connsiteY143" fmla="*/ 2336241 h 3024554"/>
              <a:gd name="connsiteX144" fmla="*/ 487345 w 4620153"/>
              <a:gd name="connsiteY144" fmla="*/ 2336241 h 3024554"/>
              <a:gd name="connsiteX145" fmla="*/ 477296 w 4620153"/>
              <a:gd name="connsiteY145" fmla="*/ 2401556 h 3024554"/>
              <a:gd name="connsiteX146" fmla="*/ 477296 w 4620153"/>
              <a:gd name="connsiteY146" fmla="*/ 2522136 h 3024554"/>
              <a:gd name="connsiteX147" fmla="*/ 487345 w 4620153"/>
              <a:gd name="connsiteY147" fmla="*/ 2637692 h 3024554"/>
              <a:gd name="connsiteX148" fmla="*/ 502417 w 4620153"/>
              <a:gd name="connsiteY148" fmla="*/ 2703006 h 3024554"/>
              <a:gd name="connsiteX149" fmla="*/ 487345 w 4620153"/>
              <a:gd name="connsiteY149" fmla="*/ 2783393 h 3024554"/>
              <a:gd name="connsiteX150" fmla="*/ 487345 w 4620153"/>
              <a:gd name="connsiteY150" fmla="*/ 2898949 h 3024554"/>
              <a:gd name="connsiteX151" fmla="*/ 472272 w 4620153"/>
              <a:gd name="connsiteY151" fmla="*/ 3024554 h 3024554"/>
              <a:gd name="connsiteX152" fmla="*/ 396910 w 4620153"/>
              <a:gd name="connsiteY152" fmla="*/ 3009481 h 3024554"/>
              <a:gd name="connsiteX153" fmla="*/ 381837 w 4620153"/>
              <a:gd name="connsiteY153" fmla="*/ 2803490 h 3024554"/>
              <a:gd name="connsiteX154" fmla="*/ 427055 w 4620153"/>
              <a:gd name="connsiteY154" fmla="*/ 2627644 h 3024554"/>
              <a:gd name="connsiteX155" fmla="*/ 411982 w 4620153"/>
              <a:gd name="connsiteY155" fmla="*/ 2416628 h 3024554"/>
              <a:gd name="connsiteX156" fmla="*/ 417006 w 4620153"/>
              <a:gd name="connsiteY156" fmla="*/ 2321169 h 3024554"/>
              <a:gd name="connsiteX157" fmla="*/ 432079 w 4620153"/>
              <a:gd name="connsiteY157" fmla="*/ 2240782 h 3024554"/>
              <a:gd name="connsiteX158" fmla="*/ 532562 w 4620153"/>
              <a:gd name="connsiteY158" fmla="*/ 2200589 h 3024554"/>
              <a:gd name="connsiteX159" fmla="*/ 653143 w 4620153"/>
              <a:gd name="connsiteY159" fmla="*/ 2190540 h 3024554"/>
              <a:gd name="connsiteX160" fmla="*/ 708408 w 4620153"/>
              <a:gd name="connsiteY160" fmla="*/ 2100105 h 3024554"/>
              <a:gd name="connsiteX161" fmla="*/ 733529 w 4620153"/>
              <a:gd name="connsiteY161" fmla="*/ 2034791 h 3024554"/>
              <a:gd name="connsiteX162" fmla="*/ 859134 w 4620153"/>
              <a:gd name="connsiteY162" fmla="*/ 1999622 h 3024554"/>
              <a:gd name="connsiteX163" fmla="*/ 828989 w 4620153"/>
              <a:gd name="connsiteY163" fmla="*/ 1904162 h 3024554"/>
              <a:gd name="connsiteX164" fmla="*/ 698360 w 4620153"/>
              <a:gd name="connsiteY164" fmla="*/ 1818751 h 3024554"/>
              <a:gd name="connsiteX165" fmla="*/ 673239 w 4620153"/>
              <a:gd name="connsiteY165" fmla="*/ 1678074 h 3024554"/>
              <a:gd name="connsiteX166" fmla="*/ 612949 w 4620153"/>
              <a:gd name="connsiteY166" fmla="*/ 1612760 h 3024554"/>
              <a:gd name="connsiteX167" fmla="*/ 557683 w 4620153"/>
              <a:gd name="connsiteY167" fmla="*/ 1457011 h 3024554"/>
              <a:gd name="connsiteX168" fmla="*/ 562707 w 4620153"/>
              <a:gd name="connsiteY168" fmla="*/ 1376624 h 3024554"/>
              <a:gd name="connsiteX169" fmla="*/ 547635 w 4620153"/>
              <a:gd name="connsiteY169" fmla="*/ 1301261 h 3024554"/>
              <a:gd name="connsiteX170" fmla="*/ 542611 w 4620153"/>
              <a:gd name="connsiteY170" fmla="*/ 1140488 h 3024554"/>
              <a:gd name="connsiteX171" fmla="*/ 547635 w 4620153"/>
              <a:gd name="connsiteY171" fmla="*/ 974690 h 3024554"/>
              <a:gd name="connsiteX172" fmla="*/ 572756 w 4620153"/>
              <a:gd name="connsiteY172" fmla="*/ 869182 h 3024554"/>
              <a:gd name="connsiteX173" fmla="*/ 582804 w 4620153"/>
              <a:gd name="connsiteY173" fmla="*/ 793819 h 3024554"/>
              <a:gd name="connsiteX174" fmla="*/ 537587 w 4620153"/>
              <a:gd name="connsiteY174" fmla="*/ 758650 h 3024554"/>
              <a:gd name="connsiteX175" fmla="*/ 401934 w 4620153"/>
              <a:gd name="connsiteY175" fmla="*/ 748602 h 3024554"/>
              <a:gd name="connsiteX176" fmla="*/ 286378 w 4620153"/>
              <a:gd name="connsiteY176" fmla="*/ 743578 h 3024554"/>
              <a:gd name="connsiteX177" fmla="*/ 251208 w 4620153"/>
              <a:gd name="connsiteY177" fmla="*/ 718457 h 3024554"/>
              <a:gd name="connsiteX178" fmla="*/ 145701 w 4620153"/>
              <a:gd name="connsiteY178" fmla="*/ 723481 h 3024554"/>
              <a:gd name="connsiteX179" fmla="*/ 65314 w 4620153"/>
              <a:gd name="connsiteY179" fmla="*/ 728505 h 3024554"/>
              <a:gd name="connsiteX180" fmla="*/ 0 w 4620153"/>
              <a:gd name="connsiteY180" fmla="*/ 698360 h 3024554"/>
              <a:gd name="connsiteX0" fmla="*/ 0 w 4623719"/>
              <a:gd name="connsiteY0" fmla="*/ 698360 h 3024554"/>
              <a:gd name="connsiteX1" fmla="*/ 65314 w 4623719"/>
              <a:gd name="connsiteY1" fmla="*/ 602901 h 3024554"/>
              <a:gd name="connsiteX2" fmla="*/ 140677 w 4623719"/>
              <a:gd name="connsiteY2" fmla="*/ 617973 h 3024554"/>
              <a:gd name="connsiteX3" fmla="*/ 236136 w 4623719"/>
              <a:gd name="connsiteY3" fmla="*/ 633046 h 3024554"/>
              <a:gd name="connsiteX4" fmla="*/ 336619 w 4623719"/>
              <a:gd name="connsiteY4" fmla="*/ 643094 h 3024554"/>
              <a:gd name="connsiteX5" fmla="*/ 386861 w 4623719"/>
              <a:gd name="connsiteY5" fmla="*/ 658167 h 3024554"/>
              <a:gd name="connsiteX6" fmla="*/ 467248 w 4623719"/>
              <a:gd name="connsiteY6" fmla="*/ 653143 h 3024554"/>
              <a:gd name="connsiteX7" fmla="*/ 592852 w 4623719"/>
              <a:gd name="connsiteY7" fmla="*/ 708408 h 3024554"/>
              <a:gd name="connsiteX8" fmla="*/ 648118 w 4623719"/>
              <a:gd name="connsiteY8" fmla="*/ 743578 h 3024554"/>
              <a:gd name="connsiteX9" fmla="*/ 633046 w 4623719"/>
              <a:gd name="connsiteY9" fmla="*/ 834013 h 3024554"/>
              <a:gd name="connsiteX10" fmla="*/ 607925 w 4623719"/>
              <a:gd name="connsiteY10" fmla="*/ 919424 h 3024554"/>
              <a:gd name="connsiteX11" fmla="*/ 602901 w 4623719"/>
              <a:gd name="connsiteY11" fmla="*/ 1019907 h 3024554"/>
              <a:gd name="connsiteX12" fmla="*/ 592852 w 4623719"/>
              <a:gd name="connsiteY12" fmla="*/ 1095270 h 3024554"/>
              <a:gd name="connsiteX13" fmla="*/ 607925 w 4623719"/>
              <a:gd name="connsiteY13" fmla="*/ 1215850 h 3024554"/>
              <a:gd name="connsiteX14" fmla="*/ 653143 w 4623719"/>
              <a:gd name="connsiteY14" fmla="*/ 1316334 h 3024554"/>
              <a:gd name="connsiteX15" fmla="*/ 703384 w 4623719"/>
              <a:gd name="connsiteY15" fmla="*/ 1376624 h 3024554"/>
              <a:gd name="connsiteX16" fmla="*/ 703384 w 4623719"/>
              <a:gd name="connsiteY16" fmla="*/ 1467059 h 3024554"/>
              <a:gd name="connsiteX17" fmla="*/ 708408 w 4623719"/>
              <a:gd name="connsiteY17" fmla="*/ 1562518 h 3024554"/>
              <a:gd name="connsiteX18" fmla="*/ 753626 w 4623719"/>
              <a:gd name="connsiteY18" fmla="*/ 1668026 h 3024554"/>
              <a:gd name="connsiteX19" fmla="*/ 803868 w 4623719"/>
              <a:gd name="connsiteY19" fmla="*/ 1748413 h 3024554"/>
              <a:gd name="connsiteX20" fmla="*/ 884255 w 4623719"/>
              <a:gd name="connsiteY20" fmla="*/ 1778558 h 3024554"/>
              <a:gd name="connsiteX21" fmla="*/ 894303 w 4623719"/>
              <a:gd name="connsiteY21" fmla="*/ 1683099 h 3024554"/>
              <a:gd name="connsiteX22" fmla="*/ 864158 w 4623719"/>
              <a:gd name="connsiteY22" fmla="*/ 1632857 h 3024554"/>
              <a:gd name="connsiteX23" fmla="*/ 834013 w 4623719"/>
              <a:gd name="connsiteY23" fmla="*/ 1527349 h 3024554"/>
              <a:gd name="connsiteX24" fmla="*/ 889279 w 4623719"/>
              <a:gd name="connsiteY24" fmla="*/ 1477107 h 3024554"/>
              <a:gd name="connsiteX25" fmla="*/ 974690 w 4623719"/>
              <a:gd name="connsiteY25" fmla="*/ 1552470 h 3024554"/>
              <a:gd name="connsiteX26" fmla="*/ 1040004 w 4623719"/>
              <a:gd name="connsiteY26" fmla="*/ 1572567 h 3024554"/>
              <a:gd name="connsiteX27" fmla="*/ 1105318 w 4623719"/>
              <a:gd name="connsiteY27" fmla="*/ 1602712 h 3024554"/>
              <a:gd name="connsiteX28" fmla="*/ 1251019 w 4623719"/>
              <a:gd name="connsiteY28" fmla="*/ 1607736 h 3024554"/>
              <a:gd name="connsiteX29" fmla="*/ 1361551 w 4623719"/>
              <a:gd name="connsiteY29" fmla="*/ 1577591 h 3024554"/>
              <a:gd name="connsiteX30" fmla="*/ 1416817 w 4623719"/>
              <a:gd name="connsiteY30" fmla="*/ 1617784 h 3024554"/>
              <a:gd name="connsiteX31" fmla="*/ 1522325 w 4623719"/>
              <a:gd name="connsiteY31" fmla="*/ 1602712 h 3024554"/>
              <a:gd name="connsiteX32" fmla="*/ 1522325 w 4623719"/>
              <a:gd name="connsiteY32" fmla="*/ 1492180 h 3024554"/>
              <a:gd name="connsiteX33" fmla="*/ 1592663 w 4623719"/>
              <a:gd name="connsiteY33" fmla="*/ 1477107 h 3024554"/>
              <a:gd name="connsiteX34" fmla="*/ 1718268 w 4623719"/>
              <a:gd name="connsiteY34" fmla="*/ 1457011 h 3024554"/>
              <a:gd name="connsiteX35" fmla="*/ 1768510 w 4623719"/>
              <a:gd name="connsiteY35" fmla="*/ 1502228 h 3024554"/>
              <a:gd name="connsiteX36" fmla="*/ 1818751 w 4623719"/>
              <a:gd name="connsiteY36" fmla="*/ 1542422 h 3024554"/>
              <a:gd name="connsiteX37" fmla="*/ 1874017 w 4623719"/>
              <a:gd name="connsiteY37" fmla="*/ 1502228 h 3024554"/>
              <a:gd name="connsiteX38" fmla="*/ 1974501 w 4623719"/>
              <a:gd name="connsiteY38" fmla="*/ 1426866 h 3024554"/>
              <a:gd name="connsiteX39" fmla="*/ 2044839 w 4623719"/>
              <a:gd name="connsiteY39" fmla="*/ 1482132 h 3024554"/>
              <a:gd name="connsiteX40" fmla="*/ 2235758 w 4623719"/>
              <a:gd name="connsiteY40" fmla="*/ 1421841 h 3024554"/>
              <a:gd name="connsiteX41" fmla="*/ 2321169 w 4623719"/>
              <a:gd name="connsiteY41" fmla="*/ 1371600 h 3024554"/>
              <a:gd name="connsiteX42" fmla="*/ 2421652 w 4623719"/>
              <a:gd name="connsiteY42" fmla="*/ 1386672 h 3024554"/>
              <a:gd name="connsiteX43" fmla="*/ 2517112 w 4623719"/>
              <a:gd name="connsiteY43" fmla="*/ 1441938 h 3024554"/>
              <a:gd name="connsiteX44" fmla="*/ 2572378 w 4623719"/>
              <a:gd name="connsiteY44" fmla="*/ 1356527 h 3024554"/>
              <a:gd name="connsiteX45" fmla="*/ 2672861 w 4623719"/>
              <a:gd name="connsiteY45" fmla="*/ 1321358 h 3024554"/>
              <a:gd name="connsiteX46" fmla="*/ 2753248 w 4623719"/>
              <a:gd name="connsiteY46" fmla="*/ 1361551 h 3024554"/>
              <a:gd name="connsiteX47" fmla="*/ 2888901 w 4623719"/>
              <a:gd name="connsiteY47" fmla="*/ 1256044 h 3024554"/>
              <a:gd name="connsiteX48" fmla="*/ 2959239 w 4623719"/>
              <a:gd name="connsiteY48" fmla="*/ 1215850 h 3024554"/>
              <a:gd name="connsiteX49" fmla="*/ 2954215 w 4623719"/>
              <a:gd name="connsiteY49" fmla="*/ 1135463 h 3024554"/>
              <a:gd name="connsiteX50" fmla="*/ 3009481 w 4623719"/>
              <a:gd name="connsiteY50" fmla="*/ 1045028 h 3024554"/>
              <a:gd name="connsiteX51" fmla="*/ 3089868 w 4623719"/>
              <a:gd name="connsiteY51" fmla="*/ 1019907 h 3024554"/>
              <a:gd name="connsiteX52" fmla="*/ 3280787 w 4623719"/>
              <a:gd name="connsiteY52" fmla="*/ 959617 h 3024554"/>
              <a:gd name="connsiteX53" fmla="*/ 3406391 w 4623719"/>
              <a:gd name="connsiteY53" fmla="*/ 919424 h 3024554"/>
              <a:gd name="connsiteX54" fmla="*/ 3411415 w 4623719"/>
              <a:gd name="connsiteY54" fmla="*/ 919424 h 3024554"/>
              <a:gd name="connsiteX55" fmla="*/ 3431512 w 4623719"/>
              <a:gd name="connsiteY55" fmla="*/ 869182 h 3024554"/>
              <a:gd name="connsiteX56" fmla="*/ 3471705 w 4623719"/>
              <a:gd name="connsiteY56" fmla="*/ 844061 h 3024554"/>
              <a:gd name="connsiteX57" fmla="*/ 3577213 w 4623719"/>
              <a:gd name="connsiteY57" fmla="*/ 869182 h 3024554"/>
              <a:gd name="connsiteX58" fmla="*/ 3617406 w 4623719"/>
              <a:gd name="connsiteY58" fmla="*/ 803868 h 3024554"/>
              <a:gd name="connsiteX59" fmla="*/ 3582237 w 4623719"/>
              <a:gd name="connsiteY59" fmla="*/ 703384 h 3024554"/>
              <a:gd name="connsiteX60" fmla="*/ 3632479 w 4623719"/>
              <a:gd name="connsiteY60" fmla="*/ 628022 h 3024554"/>
              <a:gd name="connsiteX61" fmla="*/ 3682721 w 4623719"/>
              <a:gd name="connsiteY61" fmla="*/ 612949 h 3024554"/>
              <a:gd name="connsiteX62" fmla="*/ 3768132 w 4623719"/>
              <a:gd name="connsiteY62" fmla="*/ 602901 h 3024554"/>
              <a:gd name="connsiteX63" fmla="*/ 3853543 w 4623719"/>
              <a:gd name="connsiteY63" fmla="*/ 572756 h 3024554"/>
              <a:gd name="connsiteX64" fmla="*/ 3858567 w 4623719"/>
              <a:gd name="connsiteY64" fmla="*/ 401934 h 3024554"/>
              <a:gd name="connsiteX65" fmla="*/ 3999244 w 4623719"/>
              <a:gd name="connsiteY65" fmla="*/ 371789 h 3024554"/>
              <a:gd name="connsiteX66" fmla="*/ 4049485 w 4623719"/>
              <a:gd name="connsiteY66" fmla="*/ 331595 h 3024554"/>
              <a:gd name="connsiteX67" fmla="*/ 4099727 w 4623719"/>
              <a:gd name="connsiteY67" fmla="*/ 266281 h 3024554"/>
              <a:gd name="connsiteX68" fmla="*/ 4165041 w 4623719"/>
              <a:gd name="connsiteY68" fmla="*/ 231112 h 3024554"/>
              <a:gd name="connsiteX69" fmla="*/ 4240404 w 4623719"/>
              <a:gd name="connsiteY69" fmla="*/ 130628 h 3024554"/>
              <a:gd name="connsiteX70" fmla="*/ 4285622 w 4623719"/>
              <a:gd name="connsiteY70" fmla="*/ 80387 h 3024554"/>
              <a:gd name="connsiteX71" fmla="*/ 4285622 w 4623719"/>
              <a:gd name="connsiteY71" fmla="*/ 80387 h 3024554"/>
              <a:gd name="connsiteX72" fmla="*/ 4340888 w 4623719"/>
              <a:gd name="connsiteY72" fmla="*/ 0 h 3024554"/>
              <a:gd name="connsiteX73" fmla="*/ 4431323 w 4623719"/>
              <a:gd name="connsiteY73" fmla="*/ 25121 h 3024554"/>
              <a:gd name="connsiteX74" fmla="*/ 4371033 w 4623719"/>
              <a:gd name="connsiteY74" fmla="*/ 170822 h 3024554"/>
              <a:gd name="connsiteX75" fmla="*/ 4300694 w 4623719"/>
              <a:gd name="connsiteY75" fmla="*/ 200967 h 3024554"/>
              <a:gd name="connsiteX76" fmla="*/ 4235380 w 4623719"/>
              <a:gd name="connsiteY76" fmla="*/ 226088 h 3024554"/>
              <a:gd name="connsiteX77" fmla="*/ 4210259 w 4623719"/>
              <a:gd name="connsiteY77" fmla="*/ 261257 h 3024554"/>
              <a:gd name="connsiteX78" fmla="*/ 4160017 w 4623719"/>
              <a:gd name="connsiteY78" fmla="*/ 316523 h 3024554"/>
              <a:gd name="connsiteX79" fmla="*/ 4154993 w 4623719"/>
              <a:gd name="connsiteY79" fmla="*/ 381837 h 3024554"/>
              <a:gd name="connsiteX80" fmla="*/ 4620153 w 4623719"/>
              <a:gd name="connsiteY80" fmla="*/ 1058918 h 3024554"/>
              <a:gd name="connsiteX81" fmla="*/ 4538238 w 4623719"/>
              <a:gd name="connsiteY81" fmla="*/ 1117701 h 3024554"/>
              <a:gd name="connsiteX82" fmla="*/ 4298702 w 4623719"/>
              <a:gd name="connsiteY82" fmla="*/ 973342 h 3024554"/>
              <a:gd name="connsiteX83" fmla="*/ 4205581 w 4623719"/>
              <a:gd name="connsiteY83" fmla="*/ 913389 h 3024554"/>
              <a:gd name="connsiteX84" fmla="*/ 4077685 w 4623719"/>
              <a:gd name="connsiteY84" fmla="*/ 846234 h 3024554"/>
              <a:gd name="connsiteX85" fmla="*/ 3984171 w 4623719"/>
              <a:gd name="connsiteY85" fmla="*/ 668215 h 3024554"/>
              <a:gd name="connsiteX86" fmla="*/ 3883688 w 4623719"/>
              <a:gd name="connsiteY86" fmla="*/ 643094 h 3024554"/>
              <a:gd name="connsiteX87" fmla="*/ 3813349 w 4623719"/>
              <a:gd name="connsiteY87" fmla="*/ 643094 h 3024554"/>
              <a:gd name="connsiteX88" fmla="*/ 3707841 w 4623719"/>
              <a:gd name="connsiteY88" fmla="*/ 658167 h 3024554"/>
              <a:gd name="connsiteX89" fmla="*/ 3687745 w 4623719"/>
              <a:gd name="connsiteY89" fmla="*/ 693336 h 3024554"/>
              <a:gd name="connsiteX90" fmla="*/ 3682721 w 4623719"/>
              <a:gd name="connsiteY90" fmla="*/ 748602 h 3024554"/>
              <a:gd name="connsiteX91" fmla="*/ 3662624 w 4623719"/>
              <a:gd name="connsiteY91" fmla="*/ 813916 h 3024554"/>
              <a:gd name="connsiteX92" fmla="*/ 3647551 w 4623719"/>
              <a:gd name="connsiteY92" fmla="*/ 879230 h 3024554"/>
              <a:gd name="connsiteX93" fmla="*/ 3627455 w 4623719"/>
              <a:gd name="connsiteY93" fmla="*/ 899327 h 3024554"/>
              <a:gd name="connsiteX94" fmla="*/ 3506874 w 4623719"/>
              <a:gd name="connsiteY94" fmla="*/ 934496 h 3024554"/>
              <a:gd name="connsiteX95" fmla="*/ 3476729 w 4623719"/>
              <a:gd name="connsiteY95" fmla="*/ 949569 h 3024554"/>
              <a:gd name="connsiteX96" fmla="*/ 3411415 w 4623719"/>
              <a:gd name="connsiteY96" fmla="*/ 959617 h 3024554"/>
              <a:gd name="connsiteX97" fmla="*/ 3341077 w 4623719"/>
              <a:gd name="connsiteY97" fmla="*/ 1004835 h 3024554"/>
              <a:gd name="connsiteX98" fmla="*/ 3240593 w 4623719"/>
              <a:gd name="connsiteY98" fmla="*/ 1029956 h 3024554"/>
              <a:gd name="connsiteX99" fmla="*/ 3155182 w 4623719"/>
              <a:gd name="connsiteY99" fmla="*/ 1040004 h 3024554"/>
              <a:gd name="connsiteX100" fmla="*/ 3079819 w 4623719"/>
              <a:gd name="connsiteY100" fmla="*/ 1080198 h 3024554"/>
              <a:gd name="connsiteX101" fmla="*/ 3074795 w 4623719"/>
              <a:gd name="connsiteY101" fmla="*/ 1135463 h 3024554"/>
              <a:gd name="connsiteX102" fmla="*/ 3014505 w 4623719"/>
              <a:gd name="connsiteY102" fmla="*/ 1175657 h 3024554"/>
              <a:gd name="connsiteX103" fmla="*/ 3009481 w 4623719"/>
              <a:gd name="connsiteY103" fmla="*/ 1230923 h 3024554"/>
              <a:gd name="connsiteX104" fmla="*/ 2964263 w 4623719"/>
              <a:gd name="connsiteY104" fmla="*/ 1286189 h 3024554"/>
              <a:gd name="connsiteX105" fmla="*/ 2919046 w 4623719"/>
              <a:gd name="connsiteY105" fmla="*/ 1331406 h 3024554"/>
              <a:gd name="connsiteX106" fmla="*/ 2843683 w 4623719"/>
              <a:gd name="connsiteY106" fmla="*/ 1376624 h 3024554"/>
              <a:gd name="connsiteX107" fmla="*/ 2748224 w 4623719"/>
              <a:gd name="connsiteY107" fmla="*/ 1416817 h 3024554"/>
              <a:gd name="connsiteX108" fmla="*/ 2662813 w 4623719"/>
              <a:gd name="connsiteY108" fmla="*/ 1467059 h 3024554"/>
              <a:gd name="connsiteX109" fmla="*/ 2622619 w 4623719"/>
              <a:gd name="connsiteY109" fmla="*/ 1457011 h 3024554"/>
              <a:gd name="connsiteX110" fmla="*/ 2542233 w 4623719"/>
              <a:gd name="connsiteY110" fmla="*/ 1487156 h 3024554"/>
              <a:gd name="connsiteX111" fmla="*/ 2466870 w 4623719"/>
              <a:gd name="connsiteY111" fmla="*/ 1527349 h 3024554"/>
              <a:gd name="connsiteX112" fmla="*/ 2376435 w 4623719"/>
              <a:gd name="connsiteY112" fmla="*/ 1492180 h 3024554"/>
              <a:gd name="connsiteX113" fmla="*/ 2306096 w 4623719"/>
              <a:gd name="connsiteY113" fmla="*/ 1482132 h 3024554"/>
              <a:gd name="connsiteX114" fmla="*/ 2210637 w 4623719"/>
              <a:gd name="connsiteY114" fmla="*/ 1507252 h 3024554"/>
              <a:gd name="connsiteX115" fmla="*/ 2130250 w 4623719"/>
              <a:gd name="connsiteY115" fmla="*/ 1542422 h 3024554"/>
              <a:gd name="connsiteX116" fmla="*/ 2095081 w 4623719"/>
              <a:gd name="connsiteY116" fmla="*/ 1582615 h 3024554"/>
              <a:gd name="connsiteX117" fmla="*/ 2004646 w 4623719"/>
              <a:gd name="connsiteY117" fmla="*/ 1577591 h 3024554"/>
              <a:gd name="connsiteX118" fmla="*/ 1909187 w 4623719"/>
              <a:gd name="connsiteY118" fmla="*/ 1562518 h 3024554"/>
              <a:gd name="connsiteX119" fmla="*/ 1858945 w 4623719"/>
              <a:gd name="connsiteY119" fmla="*/ 1607736 h 3024554"/>
              <a:gd name="connsiteX120" fmla="*/ 1798655 w 4623719"/>
              <a:gd name="connsiteY120" fmla="*/ 1627833 h 3024554"/>
              <a:gd name="connsiteX121" fmla="*/ 1718268 w 4623719"/>
              <a:gd name="connsiteY121" fmla="*/ 1592663 h 3024554"/>
              <a:gd name="connsiteX122" fmla="*/ 1683099 w 4623719"/>
              <a:gd name="connsiteY122" fmla="*/ 1577591 h 3024554"/>
              <a:gd name="connsiteX123" fmla="*/ 1592663 w 4623719"/>
              <a:gd name="connsiteY123" fmla="*/ 1612760 h 3024554"/>
              <a:gd name="connsiteX124" fmla="*/ 1557494 w 4623719"/>
              <a:gd name="connsiteY124" fmla="*/ 1668026 h 3024554"/>
              <a:gd name="connsiteX125" fmla="*/ 1441938 w 4623719"/>
              <a:gd name="connsiteY125" fmla="*/ 1683099 h 3024554"/>
              <a:gd name="connsiteX126" fmla="*/ 1341455 w 4623719"/>
              <a:gd name="connsiteY126" fmla="*/ 1663002 h 3024554"/>
              <a:gd name="connsiteX127" fmla="*/ 1251019 w 4623719"/>
              <a:gd name="connsiteY127" fmla="*/ 1678074 h 3024554"/>
              <a:gd name="connsiteX128" fmla="*/ 1326382 w 4623719"/>
              <a:gd name="connsiteY128" fmla="*/ 1813727 h 3024554"/>
              <a:gd name="connsiteX129" fmla="*/ 1261068 w 4623719"/>
              <a:gd name="connsiteY129" fmla="*/ 1909187 h 3024554"/>
              <a:gd name="connsiteX130" fmla="*/ 1175657 w 4623719"/>
              <a:gd name="connsiteY130" fmla="*/ 1949380 h 3024554"/>
              <a:gd name="connsiteX131" fmla="*/ 1115367 w 4623719"/>
              <a:gd name="connsiteY131" fmla="*/ 1954404 h 3024554"/>
              <a:gd name="connsiteX132" fmla="*/ 1055077 w 4623719"/>
              <a:gd name="connsiteY132" fmla="*/ 1989573 h 3024554"/>
              <a:gd name="connsiteX133" fmla="*/ 994787 w 4623719"/>
              <a:gd name="connsiteY133" fmla="*/ 2014694 h 3024554"/>
              <a:gd name="connsiteX134" fmla="*/ 969666 w 4623719"/>
              <a:gd name="connsiteY134" fmla="*/ 2105129 h 3024554"/>
              <a:gd name="connsiteX135" fmla="*/ 929472 w 4623719"/>
              <a:gd name="connsiteY135" fmla="*/ 2140299 h 3024554"/>
              <a:gd name="connsiteX136" fmla="*/ 929472 w 4623719"/>
              <a:gd name="connsiteY136" fmla="*/ 2200589 h 3024554"/>
              <a:gd name="connsiteX137" fmla="*/ 844061 w 4623719"/>
              <a:gd name="connsiteY137" fmla="*/ 2235758 h 3024554"/>
              <a:gd name="connsiteX138" fmla="*/ 778747 w 4623719"/>
              <a:gd name="connsiteY138" fmla="*/ 2230734 h 3024554"/>
              <a:gd name="connsiteX139" fmla="*/ 738554 w 4623719"/>
              <a:gd name="connsiteY139" fmla="*/ 2255855 h 3024554"/>
              <a:gd name="connsiteX140" fmla="*/ 678263 w 4623719"/>
              <a:gd name="connsiteY140" fmla="*/ 2270927 h 3024554"/>
              <a:gd name="connsiteX141" fmla="*/ 638070 w 4623719"/>
              <a:gd name="connsiteY141" fmla="*/ 2270927 h 3024554"/>
              <a:gd name="connsiteX142" fmla="*/ 587828 w 4623719"/>
              <a:gd name="connsiteY142" fmla="*/ 2316145 h 3024554"/>
              <a:gd name="connsiteX143" fmla="*/ 542611 w 4623719"/>
              <a:gd name="connsiteY143" fmla="*/ 2336241 h 3024554"/>
              <a:gd name="connsiteX144" fmla="*/ 487345 w 4623719"/>
              <a:gd name="connsiteY144" fmla="*/ 2336241 h 3024554"/>
              <a:gd name="connsiteX145" fmla="*/ 477296 w 4623719"/>
              <a:gd name="connsiteY145" fmla="*/ 2401556 h 3024554"/>
              <a:gd name="connsiteX146" fmla="*/ 477296 w 4623719"/>
              <a:gd name="connsiteY146" fmla="*/ 2522136 h 3024554"/>
              <a:gd name="connsiteX147" fmla="*/ 487345 w 4623719"/>
              <a:gd name="connsiteY147" fmla="*/ 2637692 h 3024554"/>
              <a:gd name="connsiteX148" fmla="*/ 502417 w 4623719"/>
              <a:gd name="connsiteY148" fmla="*/ 2703006 h 3024554"/>
              <a:gd name="connsiteX149" fmla="*/ 487345 w 4623719"/>
              <a:gd name="connsiteY149" fmla="*/ 2783393 h 3024554"/>
              <a:gd name="connsiteX150" fmla="*/ 487345 w 4623719"/>
              <a:gd name="connsiteY150" fmla="*/ 2898949 h 3024554"/>
              <a:gd name="connsiteX151" fmla="*/ 472272 w 4623719"/>
              <a:gd name="connsiteY151" fmla="*/ 3024554 h 3024554"/>
              <a:gd name="connsiteX152" fmla="*/ 396910 w 4623719"/>
              <a:gd name="connsiteY152" fmla="*/ 3009481 h 3024554"/>
              <a:gd name="connsiteX153" fmla="*/ 381837 w 4623719"/>
              <a:gd name="connsiteY153" fmla="*/ 2803490 h 3024554"/>
              <a:gd name="connsiteX154" fmla="*/ 427055 w 4623719"/>
              <a:gd name="connsiteY154" fmla="*/ 2627644 h 3024554"/>
              <a:gd name="connsiteX155" fmla="*/ 411982 w 4623719"/>
              <a:gd name="connsiteY155" fmla="*/ 2416628 h 3024554"/>
              <a:gd name="connsiteX156" fmla="*/ 417006 w 4623719"/>
              <a:gd name="connsiteY156" fmla="*/ 2321169 h 3024554"/>
              <a:gd name="connsiteX157" fmla="*/ 432079 w 4623719"/>
              <a:gd name="connsiteY157" fmla="*/ 2240782 h 3024554"/>
              <a:gd name="connsiteX158" fmla="*/ 532562 w 4623719"/>
              <a:gd name="connsiteY158" fmla="*/ 2200589 h 3024554"/>
              <a:gd name="connsiteX159" fmla="*/ 653143 w 4623719"/>
              <a:gd name="connsiteY159" fmla="*/ 2190540 h 3024554"/>
              <a:gd name="connsiteX160" fmla="*/ 708408 w 4623719"/>
              <a:gd name="connsiteY160" fmla="*/ 2100105 h 3024554"/>
              <a:gd name="connsiteX161" fmla="*/ 733529 w 4623719"/>
              <a:gd name="connsiteY161" fmla="*/ 2034791 h 3024554"/>
              <a:gd name="connsiteX162" fmla="*/ 859134 w 4623719"/>
              <a:gd name="connsiteY162" fmla="*/ 1999622 h 3024554"/>
              <a:gd name="connsiteX163" fmla="*/ 828989 w 4623719"/>
              <a:gd name="connsiteY163" fmla="*/ 1904162 h 3024554"/>
              <a:gd name="connsiteX164" fmla="*/ 698360 w 4623719"/>
              <a:gd name="connsiteY164" fmla="*/ 1818751 h 3024554"/>
              <a:gd name="connsiteX165" fmla="*/ 673239 w 4623719"/>
              <a:gd name="connsiteY165" fmla="*/ 1678074 h 3024554"/>
              <a:gd name="connsiteX166" fmla="*/ 612949 w 4623719"/>
              <a:gd name="connsiteY166" fmla="*/ 1612760 h 3024554"/>
              <a:gd name="connsiteX167" fmla="*/ 557683 w 4623719"/>
              <a:gd name="connsiteY167" fmla="*/ 1457011 h 3024554"/>
              <a:gd name="connsiteX168" fmla="*/ 562707 w 4623719"/>
              <a:gd name="connsiteY168" fmla="*/ 1376624 h 3024554"/>
              <a:gd name="connsiteX169" fmla="*/ 547635 w 4623719"/>
              <a:gd name="connsiteY169" fmla="*/ 1301261 h 3024554"/>
              <a:gd name="connsiteX170" fmla="*/ 542611 w 4623719"/>
              <a:gd name="connsiteY170" fmla="*/ 1140488 h 3024554"/>
              <a:gd name="connsiteX171" fmla="*/ 547635 w 4623719"/>
              <a:gd name="connsiteY171" fmla="*/ 974690 h 3024554"/>
              <a:gd name="connsiteX172" fmla="*/ 572756 w 4623719"/>
              <a:gd name="connsiteY172" fmla="*/ 869182 h 3024554"/>
              <a:gd name="connsiteX173" fmla="*/ 582804 w 4623719"/>
              <a:gd name="connsiteY173" fmla="*/ 793819 h 3024554"/>
              <a:gd name="connsiteX174" fmla="*/ 537587 w 4623719"/>
              <a:gd name="connsiteY174" fmla="*/ 758650 h 3024554"/>
              <a:gd name="connsiteX175" fmla="*/ 401934 w 4623719"/>
              <a:gd name="connsiteY175" fmla="*/ 748602 h 3024554"/>
              <a:gd name="connsiteX176" fmla="*/ 286378 w 4623719"/>
              <a:gd name="connsiteY176" fmla="*/ 743578 h 3024554"/>
              <a:gd name="connsiteX177" fmla="*/ 251208 w 4623719"/>
              <a:gd name="connsiteY177" fmla="*/ 718457 h 3024554"/>
              <a:gd name="connsiteX178" fmla="*/ 145701 w 4623719"/>
              <a:gd name="connsiteY178" fmla="*/ 723481 h 3024554"/>
              <a:gd name="connsiteX179" fmla="*/ 65314 w 4623719"/>
              <a:gd name="connsiteY179" fmla="*/ 728505 h 3024554"/>
              <a:gd name="connsiteX180" fmla="*/ 0 w 4623719"/>
              <a:gd name="connsiteY180" fmla="*/ 698360 h 3024554"/>
              <a:gd name="connsiteX0" fmla="*/ 0 w 4668893"/>
              <a:gd name="connsiteY0" fmla="*/ 698360 h 3024554"/>
              <a:gd name="connsiteX1" fmla="*/ 65314 w 4668893"/>
              <a:gd name="connsiteY1" fmla="*/ 602901 h 3024554"/>
              <a:gd name="connsiteX2" fmla="*/ 140677 w 4668893"/>
              <a:gd name="connsiteY2" fmla="*/ 617973 h 3024554"/>
              <a:gd name="connsiteX3" fmla="*/ 236136 w 4668893"/>
              <a:gd name="connsiteY3" fmla="*/ 633046 h 3024554"/>
              <a:gd name="connsiteX4" fmla="*/ 336619 w 4668893"/>
              <a:gd name="connsiteY4" fmla="*/ 643094 h 3024554"/>
              <a:gd name="connsiteX5" fmla="*/ 386861 w 4668893"/>
              <a:gd name="connsiteY5" fmla="*/ 658167 h 3024554"/>
              <a:gd name="connsiteX6" fmla="*/ 467248 w 4668893"/>
              <a:gd name="connsiteY6" fmla="*/ 653143 h 3024554"/>
              <a:gd name="connsiteX7" fmla="*/ 592852 w 4668893"/>
              <a:gd name="connsiteY7" fmla="*/ 708408 h 3024554"/>
              <a:gd name="connsiteX8" fmla="*/ 648118 w 4668893"/>
              <a:gd name="connsiteY8" fmla="*/ 743578 h 3024554"/>
              <a:gd name="connsiteX9" fmla="*/ 633046 w 4668893"/>
              <a:gd name="connsiteY9" fmla="*/ 834013 h 3024554"/>
              <a:gd name="connsiteX10" fmla="*/ 607925 w 4668893"/>
              <a:gd name="connsiteY10" fmla="*/ 919424 h 3024554"/>
              <a:gd name="connsiteX11" fmla="*/ 602901 w 4668893"/>
              <a:gd name="connsiteY11" fmla="*/ 1019907 h 3024554"/>
              <a:gd name="connsiteX12" fmla="*/ 592852 w 4668893"/>
              <a:gd name="connsiteY12" fmla="*/ 1095270 h 3024554"/>
              <a:gd name="connsiteX13" fmla="*/ 607925 w 4668893"/>
              <a:gd name="connsiteY13" fmla="*/ 1215850 h 3024554"/>
              <a:gd name="connsiteX14" fmla="*/ 653143 w 4668893"/>
              <a:gd name="connsiteY14" fmla="*/ 1316334 h 3024554"/>
              <a:gd name="connsiteX15" fmla="*/ 703384 w 4668893"/>
              <a:gd name="connsiteY15" fmla="*/ 1376624 h 3024554"/>
              <a:gd name="connsiteX16" fmla="*/ 703384 w 4668893"/>
              <a:gd name="connsiteY16" fmla="*/ 1467059 h 3024554"/>
              <a:gd name="connsiteX17" fmla="*/ 708408 w 4668893"/>
              <a:gd name="connsiteY17" fmla="*/ 1562518 h 3024554"/>
              <a:gd name="connsiteX18" fmla="*/ 753626 w 4668893"/>
              <a:gd name="connsiteY18" fmla="*/ 1668026 h 3024554"/>
              <a:gd name="connsiteX19" fmla="*/ 803868 w 4668893"/>
              <a:gd name="connsiteY19" fmla="*/ 1748413 h 3024554"/>
              <a:gd name="connsiteX20" fmla="*/ 884255 w 4668893"/>
              <a:gd name="connsiteY20" fmla="*/ 1778558 h 3024554"/>
              <a:gd name="connsiteX21" fmla="*/ 894303 w 4668893"/>
              <a:gd name="connsiteY21" fmla="*/ 1683099 h 3024554"/>
              <a:gd name="connsiteX22" fmla="*/ 864158 w 4668893"/>
              <a:gd name="connsiteY22" fmla="*/ 1632857 h 3024554"/>
              <a:gd name="connsiteX23" fmla="*/ 834013 w 4668893"/>
              <a:gd name="connsiteY23" fmla="*/ 1527349 h 3024554"/>
              <a:gd name="connsiteX24" fmla="*/ 889279 w 4668893"/>
              <a:gd name="connsiteY24" fmla="*/ 1477107 h 3024554"/>
              <a:gd name="connsiteX25" fmla="*/ 974690 w 4668893"/>
              <a:gd name="connsiteY25" fmla="*/ 1552470 h 3024554"/>
              <a:gd name="connsiteX26" fmla="*/ 1040004 w 4668893"/>
              <a:gd name="connsiteY26" fmla="*/ 1572567 h 3024554"/>
              <a:gd name="connsiteX27" fmla="*/ 1105318 w 4668893"/>
              <a:gd name="connsiteY27" fmla="*/ 1602712 h 3024554"/>
              <a:gd name="connsiteX28" fmla="*/ 1251019 w 4668893"/>
              <a:gd name="connsiteY28" fmla="*/ 1607736 h 3024554"/>
              <a:gd name="connsiteX29" fmla="*/ 1361551 w 4668893"/>
              <a:gd name="connsiteY29" fmla="*/ 1577591 h 3024554"/>
              <a:gd name="connsiteX30" fmla="*/ 1416817 w 4668893"/>
              <a:gd name="connsiteY30" fmla="*/ 1617784 h 3024554"/>
              <a:gd name="connsiteX31" fmla="*/ 1522325 w 4668893"/>
              <a:gd name="connsiteY31" fmla="*/ 1602712 h 3024554"/>
              <a:gd name="connsiteX32" fmla="*/ 1522325 w 4668893"/>
              <a:gd name="connsiteY32" fmla="*/ 1492180 h 3024554"/>
              <a:gd name="connsiteX33" fmla="*/ 1592663 w 4668893"/>
              <a:gd name="connsiteY33" fmla="*/ 1477107 h 3024554"/>
              <a:gd name="connsiteX34" fmla="*/ 1718268 w 4668893"/>
              <a:gd name="connsiteY34" fmla="*/ 1457011 h 3024554"/>
              <a:gd name="connsiteX35" fmla="*/ 1768510 w 4668893"/>
              <a:gd name="connsiteY35" fmla="*/ 1502228 h 3024554"/>
              <a:gd name="connsiteX36" fmla="*/ 1818751 w 4668893"/>
              <a:gd name="connsiteY36" fmla="*/ 1542422 h 3024554"/>
              <a:gd name="connsiteX37" fmla="*/ 1874017 w 4668893"/>
              <a:gd name="connsiteY37" fmla="*/ 1502228 h 3024554"/>
              <a:gd name="connsiteX38" fmla="*/ 1974501 w 4668893"/>
              <a:gd name="connsiteY38" fmla="*/ 1426866 h 3024554"/>
              <a:gd name="connsiteX39" fmla="*/ 2044839 w 4668893"/>
              <a:gd name="connsiteY39" fmla="*/ 1482132 h 3024554"/>
              <a:gd name="connsiteX40" fmla="*/ 2235758 w 4668893"/>
              <a:gd name="connsiteY40" fmla="*/ 1421841 h 3024554"/>
              <a:gd name="connsiteX41" fmla="*/ 2321169 w 4668893"/>
              <a:gd name="connsiteY41" fmla="*/ 1371600 h 3024554"/>
              <a:gd name="connsiteX42" fmla="*/ 2421652 w 4668893"/>
              <a:gd name="connsiteY42" fmla="*/ 1386672 h 3024554"/>
              <a:gd name="connsiteX43" fmla="*/ 2517112 w 4668893"/>
              <a:gd name="connsiteY43" fmla="*/ 1441938 h 3024554"/>
              <a:gd name="connsiteX44" fmla="*/ 2572378 w 4668893"/>
              <a:gd name="connsiteY44" fmla="*/ 1356527 h 3024554"/>
              <a:gd name="connsiteX45" fmla="*/ 2672861 w 4668893"/>
              <a:gd name="connsiteY45" fmla="*/ 1321358 h 3024554"/>
              <a:gd name="connsiteX46" fmla="*/ 2753248 w 4668893"/>
              <a:gd name="connsiteY46" fmla="*/ 1361551 h 3024554"/>
              <a:gd name="connsiteX47" fmla="*/ 2888901 w 4668893"/>
              <a:gd name="connsiteY47" fmla="*/ 1256044 h 3024554"/>
              <a:gd name="connsiteX48" fmla="*/ 2959239 w 4668893"/>
              <a:gd name="connsiteY48" fmla="*/ 1215850 h 3024554"/>
              <a:gd name="connsiteX49" fmla="*/ 2954215 w 4668893"/>
              <a:gd name="connsiteY49" fmla="*/ 1135463 h 3024554"/>
              <a:gd name="connsiteX50" fmla="*/ 3009481 w 4668893"/>
              <a:gd name="connsiteY50" fmla="*/ 1045028 h 3024554"/>
              <a:gd name="connsiteX51" fmla="*/ 3089868 w 4668893"/>
              <a:gd name="connsiteY51" fmla="*/ 1019907 h 3024554"/>
              <a:gd name="connsiteX52" fmla="*/ 3280787 w 4668893"/>
              <a:gd name="connsiteY52" fmla="*/ 959617 h 3024554"/>
              <a:gd name="connsiteX53" fmla="*/ 3406391 w 4668893"/>
              <a:gd name="connsiteY53" fmla="*/ 919424 h 3024554"/>
              <a:gd name="connsiteX54" fmla="*/ 3411415 w 4668893"/>
              <a:gd name="connsiteY54" fmla="*/ 919424 h 3024554"/>
              <a:gd name="connsiteX55" fmla="*/ 3431512 w 4668893"/>
              <a:gd name="connsiteY55" fmla="*/ 869182 h 3024554"/>
              <a:gd name="connsiteX56" fmla="*/ 3471705 w 4668893"/>
              <a:gd name="connsiteY56" fmla="*/ 844061 h 3024554"/>
              <a:gd name="connsiteX57" fmla="*/ 3577213 w 4668893"/>
              <a:gd name="connsiteY57" fmla="*/ 869182 h 3024554"/>
              <a:gd name="connsiteX58" fmla="*/ 3617406 w 4668893"/>
              <a:gd name="connsiteY58" fmla="*/ 803868 h 3024554"/>
              <a:gd name="connsiteX59" fmla="*/ 3582237 w 4668893"/>
              <a:gd name="connsiteY59" fmla="*/ 703384 h 3024554"/>
              <a:gd name="connsiteX60" fmla="*/ 3632479 w 4668893"/>
              <a:gd name="connsiteY60" fmla="*/ 628022 h 3024554"/>
              <a:gd name="connsiteX61" fmla="*/ 3682721 w 4668893"/>
              <a:gd name="connsiteY61" fmla="*/ 612949 h 3024554"/>
              <a:gd name="connsiteX62" fmla="*/ 3768132 w 4668893"/>
              <a:gd name="connsiteY62" fmla="*/ 602901 h 3024554"/>
              <a:gd name="connsiteX63" fmla="*/ 3853543 w 4668893"/>
              <a:gd name="connsiteY63" fmla="*/ 572756 h 3024554"/>
              <a:gd name="connsiteX64" fmla="*/ 3858567 w 4668893"/>
              <a:gd name="connsiteY64" fmla="*/ 401934 h 3024554"/>
              <a:gd name="connsiteX65" fmla="*/ 3999244 w 4668893"/>
              <a:gd name="connsiteY65" fmla="*/ 371789 h 3024554"/>
              <a:gd name="connsiteX66" fmla="*/ 4049485 w 4668893"/>
              <a:gd name="connsiteY66" fmla="*/ 331595 h 3024554"/>
              <a:gd name="connsiteX67" fmla="*/ 4099727 w 4668893"/>
              <a:gd name="connsiteY67" fmla="*/ 266281 h 3024554"/>
              <a:gd name="connsiteX68" fmla="*/ 4165041 w 4668893"/>
              <a:gd name="connsiteY68" fmla="*/ 231112 h 3024554"/>
              <a:gd name="connsiteX69" fmla="*/ 4240404 w 4668893"/>
              <a:gd name="connsiteY69" fmla="*/ 130628 h 3024554"/>
              <a:gd name="connsiteX70" fmla="*/ 4285622 w 4668893"/>
              <a:gd name="connsiteY70" fmla="*/ 80387 h 3024554"/>
              <a:gd name="connsiteX71" fmla="*/ 4285622 w 4668893"/>
              <a:gd name="connsiteY71" fmla="*/ 80387 h 3024554"/>
              <a:gd name="connsiteX72" fmla="*/ 4340888 w 4668893"/>
              <a:gd name="connsiteY72" fmla="*/ 0 h 3024554"/>
              <a:gd name="connsiteX73" fmla="*/ 4431323 w 4668893"/>
              <a:gd name="connsiteY73" fmla="*/ 25121 h 3024554"/>
              <a:gd name="connsiteX74" fmla="*/ 4371033 w 4668893"/>
              <a:gd name="connsiteY74" fmla="*/ 170822 h 3024554"/>
              <a:gd name="connsiteX75" fmla="*/ 4300694 w 4668893"/>
              <a:gd name="connsiteY75" fmla="*/ 200967 h 3024554"/>
              <a:gd name="connsiteX76" fmla="*/ 4235380 w 4668893"/>
              <a:gd name="connsiteY76" fmla="*/ 226088 h 3024554"/>
              <a:gd name="connsiteX77" fmla="*/ 4210259 w 4668893"/>
              <a:gd name="connsiteY77" fmla="*/ 261257 h 3024554"/>
              <a:gd name="connsiteX78" fmla="*/ 4160017 w 4668893"/>
              <a:gd name="connsiteY78" fmla="*/ 316523 h 3024554"/>
              <a:gd name="connsiteX79" fmla="*/ 4569171 w 4668893"/>
              <a:gd name="connsiteY79" fmla="*/ 767520 h 3024554"/>
              <a:gd name="connsiteX80" fmla="*/ 4620153 w 4668893"/>
              <a:gd name="connsiteY80" fmla="*/ 1058918 h 3024554"/>
              <a:gd name="connsiteX81" fmla="*/ 4538238 w 4668893"/>
              <a:gd name="connsiteY81" fmla="*/ 1117701 h 3024554"/>
              <a:gd name="connsiteX82" fmla="*/ 4298702 w 4668893"/>
              <a:gd name="connsiteY82" fmla="*/ 973342 h 3024554"/>
              <a:gd name="connsiteX83" fmla="*/ 4205581 w 4668893"/>
              <a:gd name="connsiteY83" fmla="*/ 913389 h 3024554"/>
              <a:gd name="connsiteX84" fmla="*/ 4077685 w 4668893"/>
              <a:gd name="connsiteY84" fmla="*/ 846234 h 3024554"/>
              <a:gd name="connsiteX85" fmla="*/ 3984171 w 4668893"/>
              <a:gd name="connsiteY85" fmla="*/ 668215 h 3024554"/>
              <a:gd name="connsiteX86" fmla="*/ 3883688 w 4668893"/>
              <a:gd name="connsiteY86" fmla="*/ 643094 h 3024554"/>
              <a:gd name="connsiteX87" fmla="*/ 3813349 w 4668893"/>
              <a:gd name="connsiteY87" fmla="*/ 643094 h 3024554"/>
              <a:gd name="connsiteX88" fmla="*/ 3707841 w 4668893"/>
              <a:gd name="connsiteY88" fmla="*/ 658167 h 3024554"/>
              <a:gd name="connsiteX89" fmla="*/ 3687745 w 4668893"/>
              <a:gd name="connsiteY89" fmla="*/ 693336 h 3024554"/>
              <a:gd name="connsiteX90" fmla="*/ 3682721 w 4668893"/>
              <a:gd name="connsiteY90" fmla="*/ 748602 h 3024554"/>
              <a:gd name="connsiteX91" fmla="*/ 3662624 w 4668893"/>
              <a:gd name="connsiteY91" fmla="*/ 813916 h 3024554"/>
              <a:gd name="connsiteX92" fmla="*/ 3647551 w 4668893"/>
              <a:gd name="connsiteY92" fmla="*/ 879230 h 3024554"/>
              <a:gd name="connsiteX93" fmla="*/ 3627455 w 4668893"/>
              <a:gd name="connsiteY93" fmla="*/ 899327 h 3024554"/>
              <a:gd name="connsiteX94" fmla="*/ 3506874 w 4668893"/>
              <a:gd name="connsiteY94" fmla="*/ 934496 h 3024554"/>
              <a:gd name="connsiteX95" fmla="*/ 3476729 w 4668893"/>
              <a:gd name="connsiteY95" fmla="*/ 949569 h 3024554"/>
              <a:gd name="connsiteX96" fmla="*/ 3411415 w 4668893"/>
              <a:gd name="connsiteY96" fmla="*/ 959617 h 3024554"/>
              <a:gd name="connsiteX97" fmla="*/ 3341077 w 4668893"/>
              <a:gd name="connsiteY97" fmla="*/ 1004835 h 3024554"/>
              <a:gd name="connsiteX98" fmla="*/ 3240593 w 4668893"/>
              <a:gd name="connsiteY98" fmla="*/ 1029956 h 3024554"/>
              <a:gd name="connsiteX99" fmla="*/ 3155182 w 4668893"/>
              <a:gd name="connsiteY99" fmla="*/ 1040004 h 3024554"/>
              <a:gd name="connsiteX100" fmla="*/ 3079819 w 4668893"/>
              <a:gd name="connsiteY100" fmla="*/ 1080198 h 3024554"/>
              <a:gd name="connsiteX101" fmla="*/ 3074795 w 4668893"/>
              <a:gd name="connsiteY101" fmla="*/ 1135463 h 3024554"/>
              <a:gd name="connsiteX102" fmla="*/ 3014505 w 4668893"/>
              <a:gd name="connsiteY102" fmla="*/ 1175657 h 3024554"/>
              <a:gd name="connsiteX103" fmla="*/ 3009481 w 4668893"/>
              <a:gd name="connsiteY103" fmla="*/ 1230923 h 3024554"/>
              <a:gd name="connsiteX104" fmla="*/ 2964263 w 4668893"/>
              <a:gd name="connsiteY104" fmla="*/ 1286189 h 3024554"/>
              <a:gd name="connsiteX105" fmla="*/ 2919046 w 4668893"/>
              <a:gd name="connsiteY105" fmla="*/ 1331406 h 3024554"/>
              <a:gd name="connsiteX106" fmla="*/ 2843683 w 4668893"/>
              <a:gd name="connsiteY106" fmla="*/ 1376624 h 3024554"/>
              <a:gd name="connsiteX107" fmla="*/ 2748224 w 4668893"/>
              <a:gd name="connsiteY107" fmla="*/ 1416817 h 3024554"/>
              <a:gd name="connsiteX108" fmla="*/ 2662813 w 4668893"/>
              <a:gd name="connsiteY108" fmla="*/ 1467059 h 3024554"/>
              <a:gd name="connsiteX109" fmla="*/ 2622619 w 4668893"/>
              <a:gd name="connsiteY109" fmla="*/ 1457011 h 3024554"/>
              <a:gd name="connsiteX110" fmla="*/ 2542233 w 4668893"/>
              <a:gd name="connsiteY110" fmla="*/ 1487156 h 3024554"/>
              <a:gd name="connsiteX111" fmla="*/ 2466870 w 4668893"/>
              <a:gd name="connsiteY111" fmla="*/ 1527349 h 3024554"/>
              <a:gd name="connsiteX112" fmla="*/ 2376435 w 4668893"/>
              <a:gd name="connsiteY112" fmla="*/ 1492180 h 3024554"/>
              <a:gd name="connsiteX113" fmla="*/ 2306096 w 4668893"/>
              <a:gd name="connsiteY113" fmla="*/ 1482132 h 3024554"/>
              <a:gd name="connsiteX114" fmla="*/ 2210637 w 4668893"/>
              <a:gd name="connsiteY114" fmla="*/ 1507252 h 3024554"/>
              <a:gd name="connsiteX115" fmla="*/ 2130250 w 4668893"/>
              <a:gd name="connsiteY115" fmla="*/ 1542422 h 3024554"/>
              <a:gd name="connsiteX116" fmla="*/ 2095081 w 4668893"/>
              <a:gd name="connsiteY116" fmla="*/ 1582615 h 3024554"/>
              <a:gd name="connsiteX117" fmla="*/ 2004646 w 4668893"/>
              <a:gd name="connsiteY117" fmla="*/ 1577591 h 3024554"/>
              <a:gd name="connsiteX118" fmla="*/ 1909187 w 4668893"/>
              <a:gd name="connsiteY118" fmla="*/ 1562518 h 3024554"/>
              <a:gd name="connsiteX119" fmla="*/ 1858945 w 4668893"/>
              <a:gd name="connsiteY119" fmla="*/ 1607736 h 3024554"/>
              <a:gd name="connsiteX120" fmla="*/ 1798655 w 4668893"/>
              <a:gd name="connsiteY120" fmla="*/ 1627833 h 3024554"/>
              <a:gd name="connsiteX121" fmla="*/ 1718268 w 4668893"/>
              <a:gd name="connsiteY121" fmla="*/ 1592663 h 3024554"/>
              <a:gd name="connsiteX122" fmla="*/ 1683099 w 4668893"/>
              <a:gd name="connsiteY122" fmla="*/ 1577591 h 3024554"/>
              <a:gd name="connsiteX123" fmla="*/ 1592663 w 4668893"/>
              <a:gd name="connsiteY123" fmla="*/ 1612760 h 3024554"/>
              <a:gd name="connsiteX124" fmla="*/ 1557494 w 4668893"/>
              <a:gd name="connsiteY124" fmla="*/ 1668026 h 3024554"/>
              <a:gd name="connsiteX125" fmla="*/ 1441938 w 4668893"/>
              <a:gd name="connsiteY125" fmla="*/ 1683099 h 3024554"/>
              <a:gd name="connsiteX126" fmla="*/ 1341455 w 4668893"/>
              <a:gd name="connsiteY126" fmla="*/ 1663002 h 3024554"/>
              <a:gd name="connsiteX127" fmla="*/ 1251019 w 4668893"/>
              <a:gd name="connsiteY127" fmla="*/ 1678074 h 3024554"/>
              <a:gd name="connsiteX128" fmla="*/ 1326382 w 4668893"/>
              <a:gd name="connsiteY128" fmla="*/ 1813727 h 3024554"/>
              <a:gd name="connsiteX129" fmla="*/ 1261068 w 4668893"/>
              <a:gd name="connsiteY129" fmla="*/ 1909187 h 3024554"/>
              <a:gd name="connsiteX130" fmla="*/ 1175657 w 4668893"/>
              <a:gd name="connsiteY130" fmla="*/ 1949380 h 3024554"/>
              <a:gd name="connsiteX131" fmla="*/ 1115367 w 4668893"/>
              <a:gd name="connsiteY131" fmla="*/ 1954404 h 3024554"/>
              <a:gd name="connsiteX132" fmla="*/ 1055077 w 4668893"/>
              <a:gd name="connsiteY132" fmla="*/ 1989573 h 3024554"/>
              <a:gd name="connsiteX133" fmla="*/ 994787 w 4668893"/>
              <a:gd name="connsiteY133" fmla="*/ 2014694 h 3024554"/>
              <a:gd name="connsiteX134" fmla="*/ 969666 w 4668893"/>
              <a:gd name="connsiteY134" fmla="*/ 2105129 h 3024554"/>
              <a:gd name="connsiteX135" fmla="*/ 929472 w 4668893"/>
              <a:gd name="connsiteY135" fmla="*/ 2140299 h 3024554"/>
              <a:gd name="connsiteX136" fmla="*/ 929472 w 4668893"/>
              <a:gd name="connsiteY136" fmla="*/ 2200589 h 3024554"/>
              <a:gd name="connsiteX137" fmla="*/ 844061 w 4668893"/>
              <a:gd name="connsiteY137" fmla="*/ 2235758 h 3024554"/>
              <a:gd name="connsiteX138" fmla="*/ 778747 w 4668893"/>
              <a:gd name="connsiteY138" fmla="*/ 2230734 h 3024554"/>
              <a:gd name="connsiteX139" fmla="*/ 738554 w 4668893"/>
              <a:gd name="connsiteY139" fmla="*/ 2255855 h 3024554"/>
              <a:gd name="connsiteX140" fmla="*/ 678263 w 4668893"/>
              <a:gd name="connsiteY140" fmla="*/ 2270927 h 3024554"/>
              <a:gd name="connsiteX141" fmla="*/ 638070 w 4668893"/>
              <a:gd name="connsiteY141" fmla="*/ 2270927 h 3024554"/>
              <a:gd name="connsiteX142" fmla="*/ 587828 w 4668893"/>
              <a:gd name="connsiteY142" fmla="*/ 2316145 h 3024554"/>
              <a:gd name="connsiteX143" fmla="*/ 542611 w 4668893"/>
              <a:gd name="connsiteY143" fmla="*/ 2336241 h 3024554"/>
              <a:gd name="connsiteX144" fmla="*/ 487345 w 4668893"/>
              <a:gd name="connsiteY144" fmla="*/ 2336241 h 3024554"/>
              <a:gd name="connsiteX145" fmla="*/ 477296 w 4668893"/>
              <a:gd name="connsiteY145" fmla="*/ 2401556 h 3024554"/>
              <a:gd name="connsiteX146" fmla="*/ 477296 w 4668893"/>
              <a:gd name="connsiteY146" fmla="*/ 2522136 h 3024554"/>
              <a:gd name="connsiteX147" fmla="*/ 487345 w 4668893"/>
              <a:gd name="connsiteY147" fmla="*/ 2637692 h 3024554"/>
              <a:gd name="connsiteX148" fmla="*/ 502417 w 4668893"/>
              <a:gd name="connsiteY148" fmla="*/ 2703006 h 3024554"/>
              <a:gd name="connsiteX149" fmla="*/ 487345 w 4668893"/>
              <a:gd name="connsiteY149" fmla="*/ 2783393 h 3024554"/>
              <a:gd name="connsiteX150" fmla="*/ 487345 w 4668893"/>
              <a:gd name="connsiteY150" fmla="*/ 2898949 h 3024554"/>
              <a:gd name="connsiteX151" fmla="*/ 472272 w 4668893"/>
              <a:gd name="connsiteY151" fmla="*/ 3024554 h 3024554"/>
              <a:gd name="connsiteX152" fmla="*/ 396910 w 4668893"/>
              <a:gd name="connsiteY152" fmla="*/ 3009481 h 3024554"/>
              <a:gd name="connsiteX153" fmla="*/ 381837 w 4668893"/>
              <a:gd name="connsiteY153" fmla="*/ 2803490 h 3024554"/>
              <a:gd name="connsiteX154" fmla="*/ 427055 w 4668893"/>
              <a:gd name="connsiteY154" fmla="*/ 2627644 h 3024554"/>
              <a:gd name="connsiteX155" fmla="*/ 411982 w 4668893"/>
              <a:gd name="connsiteY155" fmla="*/ 2416628 h 3024554"/>
              <a:gd name="connsiteX156" fmla="*/ 417006 w 4668893"/>
              <a:gd name="connsiteY156" fmla="*/ 2321169 h 3024554"/>
              <a:gd name="connsiteX157" fmla="*/ 432079 w 4668893"/>
              <a:gd name="connsiteY157" fmla="*/ 2240782 h 3024554"/>
              <a:gd name="connsiteX158" fmla="*/ 532562 w 4668893"/>
              <a:gd name="connsiteY158" fmla="*/ 2200589 h 3024554"/>
              <a:gd name="connsiteX159" fmla="*/ 653143 w 4668893"/>
              <a:gd name="connsiteY159" fmla="*/ 2190540 h 3024554"/>
              <a:gd name="connsiteX160" fmla="*/ 708408 w 4668893"/>
              <a:gd name="connsiteY160" fmla="*/ 2100105 h 3024554"/>
              <a:gd name="connsiteX161" fmla="*/ 733529 w 4668893"/>
              <a:gd name="connsiteY161" fmla="*/ 2034791 h 3024554"/>
              <a:gd name="connsiteX162" fmla="*/ 859134 w 4668893"/>
              <a:gd name="connsiteY162" fmla="*/ 1999622 h 3024554"/>
              <a:gd name="connsiteX163" fmla="*/ 828989 w 4668893"/>
              <a:gd name="connsiteY163" fmla="*/ 1904162 h 3024554"/>
              <a:gd name="connsiteX164" fmla="*/ 698360 w 4668893"/>
              <a:gd name="connsiteY164" fmla="*/ 1818751 h 3024554"/>
              <a:gd name="connsiteX165" fmla="*/ 673239 w 4668893"/>
              <a:gd name="connsiteY165" fmla="*/ 1678074 h 3024554"/>
              <a:gd name="connsiteX166" fmla="*/ 612949 w 4668893"/>
              <a:gd name="connsiteY166" fmla="*/ 1612760 h 3024554"/>
              <a:gd name="connsiteX167" fmla="*/ 557683 w 4668893"/>
              <a:gd name="connsiteY167" fmla="*/ 1457011 h 3024554"/>
              <a:gd name="connsiteX168" fmla="*/ 562707 w 4668893"/>
              <a:gd name="connsiteY168" fmla="*/ 1376624 h 3024554"/>
              <a:gd name="connsiteX169" fmla="*/ 547635 w 4668893"/>
              <a:gd name="connsiteY169" fmla="*/ 1301261 h 3024554"/>
              <a:gd name="connsiteX170" fmla="*/ 542611 w 4668893"/>
              <a:gd name="connsiteY170" fmla="*/ 1140488 h 3024554"/>
              <a:gd name="connsiteX171" fmla="*/ 547635 w 4668893"/>
              <a:gd name="connsiteY171" fmla="*/ 974690 h 3024554"/>
              <a:gd name="connsiteX172" fmla="*/ 572756 w 4668893"/>
              <a:gd name="connsiteY172" fmla="*/ 869182 h 3024554"/>
              <a:gd name="connsiteX173" fmla="*/ 582804 w 4668893"/>
              <a:gd name="connsiteY173" fmla="*/ 793819 h 3024554"/>
              <a:gd name="connsiteX174" fmla="*/ 537587 w 4668893"/>
              <a:gd name="connsiteY174" fmla="*/ 758650 h 3024554"/>
              <a:gd name="connsiteX175" fmla="*/ 401934 w 4668893"/>
              <a:gd name="connsiteY175" fmla="*/ 748602 h 3024554"/>
              <a:gd name="connsiteX176" fmla="*/ 286378 w 4668893"/>
              <a:gd name="connsiteY176" fmla="*/ 743578 h 3024554"/>
              <a:gd name="connsiteX177" fmla="*/ 251208 w 4668893"/>
              <a:gd name="connsiteY177" fmla="*/ 718457 h 3024554"/>
              <a:gd name="connsiteX178" fmla="*/ 145701 w 4668893"/>
              <a:gd name="connsiteY178" fmla="*/ 723481 h 3024554"/>
              <a:gd name="connsiteX179" fmla="*/ 65314 w 4668893"/>
              <a:gd name="connsiteY179" fmla="*/ 728505 h 3024554"/>
              <a:gd name="connsiteX180" fmla="*/ 0 w 4668893"/>
              <a:gd name="connsiteY180" fmla="*/ 698360 h 3024554"/>
              <a:gd name="connsiteX0" fmla="*/ 0 w 4768754"/>
              <a:gd name="connsiteY0" fmla="*/ 698360 h 3024554"/>
              <a:gd name="connsiteX1" fmla="*/ 65314 w 4768754"/>
              <a:gd name="connsiteY1" fmla="*/ 602901 h 3024554"/>
              <a:gd name="connsiteX2" fmla="*/ 140677 w 4768754"/>
              <a:gd name="connsiteY2" fmla="*/ 617973 h 3024554"/>
              <a:gd name="connsiteX3" fmla="*/ 236136 w 4768754"/>
              <a:gd name="connsiteY3" fmla="*/ 633046 h 3024554"/>
              <a:gd name="connsiteX4" fmla="*/ 336619 w 4768754"/>
              <a:gd name="connsiteY4" fmla="*/ 643094 h 3024554"/>
              <a:gd name="connsiteX5" fmla="*/ 386861 w 4768754"/>
              <a:gd name="connsiteY5" fmla="*/ 658167 h 3024554"/>
              <a:gd name="connsiteX6" fmla="*/ 467248 w 4768754"/>
              <a:gd name="connsiteY6" fmla="*/ 653143 h 3024554"/>
              <a:gd name="connsiteX7" fmla="*/ 592852 w 4768754"/>
              <a:gd name="connsiteY7" fmla="*/ 708408 h 3024554"/>
              <a:gd name="connsiteX8" fmla="*/ 648118 w 4768754"/>
              <a:gd name="connsiteY8" fmla="*/ 743578 h 3024554"/>
              <a:gd name="connsiteX9" fmla="*/ 633046 w 4768754"/>
              <a:gd name="connsiteY9" fmla="*/ 834013 h 3024554"/>
              <a:gd name="connsiteX10" fmla="*/ 607925 w 4768754"/>
              <a:gd name="connsiteY10" fmla="*/ 919424 h 3024554"/>
              <a:gd name="connsiteX11" fmla="*/ 602901 w 4768754"/>
              <a:gd name="connsiteY11" fmla="*/ 1019907 h 3024554"/>
              <a:gd name="connsiteX12" fmla="*/ 592852 w 4768754"/>
              <a:gd name="connsiteY12" fmla="*/ 1095270 h 3024554"/>
              <a:gd name="connsiteX13" fmla="*/ 607925 w 4768754"/>
              <a:gd name="connsiteY13" fmla="*/ 1215850 h 3024554"/>
              <a:gd name="connsiteX14" fmla="*/ 653143 w 4768754"/>
              <a:gd name="connsiteY14" fmla="*/ 1316334 h 3024554"/>
              <a:gd name="connsiteX15" fmla="*/ 703384 w 4768754"/>
              <a:gd name="connsiteY15" fmla="*/ 1376624 h 3024554"/>
              <a:gd name="connsiteX16" fmla="*/ 703384 w 4768754"/>
              <a:gd name="connsiteY16" fmla="*/ 1467059 h 3024554"/>
              <a:gd name="connsiteX17" fmla="*/ 708408 w 4768754"/>
              <a:gd name="connsiteY17" fmla="*/ 1562518 h 3024554"/>
              <a:gd name="connsiteX18" fmla="*/ 753626 w 4768754"/>
              <a:gd name="connsiteY18" fmla="*/ 1668026 h 3024554"/>
              <a:gd name="connsiteX19" fmla="*/ 803868 w 4768754"/>
              <a:gd name="connsiteY19" fmla="*/ 1748413 h 3024554"/>
              <a:gd name="connsiteX20" fmla="*/ 884255 w 4768754"/>
              <a:gd name="connsiteY20" fmla="*/ 1778558 h 3024554"/>
              <a:gd name="connsiteX21" fmla="*/ 894303 w 4768754"/>
              <a:gd name="connsiteY21" fmla="*/ 1683099 h 3024554"/>
              <a:gd name="connsiteX22" fmla="*/ 864158 w 4768754"/>
              <a:gd name="connsiteY22" fmla="*/ 1632857 h 3024554"/>
              <a:gd name="connsiteX23" fmla="*/ 834013 w 4768754"/>
              <a:gd name="connsiteY23" fmla="*/ 1527349 h 3024554"/>
              <a:gd name="connsiteX24" fmla="*/ 889279 w 4768754"/>
              <a:gd name="connsiteY24" fmla="*/ 1477107 h 3024554"/>
              <a:gd name="connsiteX25" fmla="*/ 974690 w 4768754"/>
              <a:gd name="connsiteY25" fmla="*/ 1552470 h 3024554"/>
              <a:gd name="connsiteX26" fmla="*/ 1040004 w 4768754"/>
              <a:gd name="connsiteY26" fmla="*/ 1572567 h 3024554"/>
              <a:gd name="connsiteX27" fmla="*/ 1105318 w 4768754"/>
              <a:gd name="connsiteY27" fmla="*/ 1602712 h 3024554"/>
              <a:gd name="connsiteX28" fmla="*/ 1251019 w 4768754"/>
              <a:gd name="connsiteY28" fmla="*/ 1607736 h 3024554"/>
              <a:gd name="connsiteX29" fmla="*/ 1361551 w 4768754"/>
              <a:gd name="connsiteY29" fmla="*/ 1577591 h 3024554"/>
              <a:gd name="connsiteX30" fmla="*/ 1416817 w 4768754"/>
              <a:gd name="connsiteY30" fmla="*/ 1617784 h 3024554"/>
              <a:gd name="connsiteX31" fmla="*/ 1522325 w 4768754"/>
              <a:gd name="connsiteY31" fmla="*/ 1602712 h 3024554"/>
              <a:gd name="connsiteX32" fmla="*/ 1522325 w 4768754"/>
              <a:gd name="connsiteY32" fmla="*/ 1492180 h 3024554"/>
              <a:gd name="connsiteX33" fmla="*/ 1592663 w 4768754"/>
              <a:gd name="connsiteY33" fmla="*/ 1477107 h 3024554"/>
              <a:gd name="connsiteX34" fmla="*/ 1718268 w 4768754"/>
              <a:gd name="connsiteY34" fmla="*/ 1457011 h 3024554"/>
              <a:gd name="connsiteX35" fmla="*/ 1768510 w 4768754"/>
              <a:gd name="connsiteY35" fmla="*/ 1502228 h 3024554"/>
              <a:gd name="connsiteX36" fmla="*/ 1818751 w 4768754"/>
              <a:gd name="connsiteY36" fmla="*/ 1542422 h 3024554"/>
              <a:gd name="connsiteX37" fmla="*/ 1874017 w 4768754"/>
              <a:gd name="connsiteY37" fmla="*/ 1502228 h 3024554"/>
              <a:gd name="connsiteX38" fmla="*/ 1974501 w 4768754"/>
              <a:gd name="connsiteY38" fmla="*/ 1426866 h 3024554"/>
              <a:gd name="connsiteX39" fmla="*/ 2044839 w 4768754"/>
              <a:gd name="connsiteY39" fmla="*/ 1482132 h 3024554"/>
              <a:gd name="connsiteX40" fmla="*/ 2235758 w 4768754"/>
              <a:gd name="connsiteY40" fmla="*/ 1421841 h 3024554"/>
              <a:gd name="connsiteX41" fmla="*/ 2321169 w 4768754"/>
              <a:gd name="connsiteY41" fmla="*/ 1371600 h 3024554"/>
              <a:gd name="connsiteX42" fmla="*/ 2421652 w 4768754"/>
              <a:gd name="connsiteY42" fmla="*/ 1386672 h 3024554"/>
              <a:gd name="connsiteX43" fmla="*/ 2517112 w 4768754"/>
              <a:gd name="connsiteY43" fmla="*/ 1441938 h 3024554"/>
              <a:gd name="connsiteX44" fmla="*/ 2572378 w 4768754"/>
              <a:gd name="connsiteY44" fmla="*/ 1356527 h 3024554"/>
              <a:gd name="connsiteX45" fmla="*/ 2672861 w 4768754"/>
              <a:gd name="connsiteY45" fmla="*/ 1321358 h 3024554"/>
              <a:gd name="connsiteX46" fmla="*/ 2753248 w 4768754"/>
              <a:gd name="connsiteY46" fmla="*/ 1361551 h 3024554"/>
              <a:gd name="connsiteX47" fmla="*/ 2888901 w 4768754"/>
              <a:gd name="connsiteY47" fmla="*/ 1256044 h 3024554"/>
              <a:gd name="connsiteX48" fmla="*/ 2959239 w 4768754"/>
              <a:gd name="connsiteY48" fmla="*/ 1215850 h 3024554"/>
              <a:gd name="connsiteX49" fmla="*/ 2954215 w 4768754"/>
              <a:gd name="connsiteY49" fmla="*/ 1135463 h 3024554"/>
              <a:gd name="connsiteX50" fmla="*/ 3009481 w 4768754"/>
              <a:gd name="connsiteY50" fmla="*/ 1045028 h 3024554"/>
              <a:gd name="connsiteX51" fmla="*/ 3089868 w 4768754"/>
              <a:gd name="connsiteY51" fmla="*/ 1019907 h 3024554"/>
              <a:gd name="connsiteX52" fmla="*/ 3280787 w 4768754"/>
              <a:gd name="connsiteY52" fmla="*/ 959617 h 3024554"/>
              <a:gd name="connsiteX53" fmla="*/ 3406391 w 4768754"/>
              <a:gd name="connsiteY53" fmla="*/ 919424 h 3024554"/>
              <a:gd name="connsiteX54" fmla="*/ 3411415 w 4768754"/>
              <a:gd name="connsiteY54" fmla="*/ 919424 h 3024554"/>
              <a:gd name="connsiteX55" fmla="*/ 3431512 w 4768754"/>
              <a:gd name="connsiteY55" fmla="*/ 869182 h 3024554"/>
              <a:gd name="connsiteX56" fmla="*/ 3471705 w 4768754"/>
              <a:gd name="connsiteY56" fmla="*/ 844061 h 3024554"/>
              <a:gd name="connsiteX57" fmla="*/ 3577213 w 4768754"/>
              <a:gd name="connsiteY57" fmla="*/ 869182 h 3024554"/>
              <a:gd name="connsiteX58" fmla="*/ 3617406 w 4768754"/>
              <a:gd name="connsiteY58" fmla="*/ 803868 h 3024554"/>
              <a:gd name="connsiteX59" fmla="*/ 3582237 w 4768754"/>
              <a:gd name="connsiteY59" fmla="*/ 703384 h 3024554"/>
              <a:gd name="connsiteX60" fmla="*/ 3632479 w 4768754"/>
              <a:gd name="connsiteY60" fmla="*/ 628022 h 3024554"/>
              <a:gd name="connsiteX61" fmla="*/ 3682721 w 4768754"/>
              <a:gd name="connsiteY61" fmla="*/ 612949 h 3024554"/>
              <a:gd name="connsiteX62" fmla="*/ 3768132 w 4768754"/>
              <a:gd name="connsiteY62" fmla="*/ 602901 h 3024554"/>
              <a:gd name="connsiteX63" fmla="*/ 3853543 w 4768754"/>
              <a:gd name="connsiteY63" fmla="*/ 572756 h 3024554"/>
              <a:gd name="connsiteX64" fmla="*/ 3858567 w 4768754"/>
              <a:gd name="connsiteY64" fmla="*/ 401934 h 3024554"/>
              <a:gd name="connsiteX65" fmla="*/ 3999244 w 4768754"/>
              <a:gd name="connsiteY65" fmla="*/ 371789 h 3024554"/>
              <a:gd name="connsiteX66" fmla="*/ 4049485 w 4768754"/>
              <a:gd name="connsiteY66" fmla="*/ 331595 h 3024554"/>
              <a:gd name="connsiteX67" fmla="*/ 4099727 w 4768754"/>
              <a:gd name="connsiteY67" fmla="*/ 266281 h 3024554"/>
              <a:gd name="connsiteX68" fmla="*/ 4165041 w 4768754"/>
              <a:gd name="connsiteY68" fmla="*/ 231112 h 3024554"/>
              <a:gd name="connsiteX69" fmla="*/ 4240404 w 4768754"/>
              <a:gd name="connsiteY69" fmla="*/ 130628 h 3024554"/>
              <a:gd name="connsiteX70" fmla="*/ 4285622 w 4768754"/>
              <a:gd name="connsiteY70" fmla="*/ 80387 h 3024554"/>
              <a:gd name="connsiteX71" fmla="*/ 4285622 w 4768754"/>
              <a:gd name="connsiteY71" fmla="*/ 80387 h 3024554"/>
              <a:gd name="connsiteX72" fmla="*/ 4340888 w 4768754"/>
              <a:gd name="connsiteY72" fmla="*/ 0 h 3024554"/>
              <a:gd name="connsiteX73" fmla="*/ 4431323 w 4768754"/>
              <a:gd name="connsiteY73" fmla="*/ 25121 h 3024554"/>
              <a:gd name="connsiteX74" fmla="*/ 4371033 w 4768754"/>
              <a:gd name="connsiteY74" fmla="*/ 170822 h 3024554"/>
              <a:gd name="connsiteX75" fmla="*/ 4300694 w 4768754"/>
              <a:gd name="connsiteY75" fmla="*/ 200967 h 3024554"/>
              <a:gd name="connsiteX76" fmla="*/ 4235380 w 4768754"/>
              <a:gd name="connsiteY76" fmla="*/ 226088 h 3024554"/>
              <a:gd name="connsiteX77" fmla="*/ 4210259 w 4768754"/>
              <a:gd name="connsiteY77" fmla="*/ 261257 h 3024554"/>
              <a:gd name="connsiteX78" fmla="*/ 4160017 w 4768754"/>
              <a:gd name="connsiteY78" fmla="*/ 316523 h 3024554"/>
              <a:gd name="connsiteX79" fmla="*/ 4711352 w 4768754"/>
              <a:gd name="connsiteY79" fmla="*/ 940684 h 3024554"/>
              <a:gd name="connsiteX80" fmla="*/ 4620153 w 4768754"/>
              <a:gd name="connsiteY80" fmla="*/ 1058918 h 3024554"/>
              <a:gd name="connsiteX81" fmla="*/ 4538238 w 4768754"/>
              <a:gd name="connsiteY81" fmla="*/ 1117701 h 3024554"/>
              <a:gd name="connsiteX82" fmla="*/ 4298702 w 4768754"/>
              <a:gd name="connsiteY82" fmla="*/ 973342 h 3024554"/>
              <a:gd name="connsiteX83" fmla="*/ 4205581 w 4768754"/>
              <a:gd name="connsiteY83" fmla="*/ 913389 h 3024554"/>
              <a:gd name="connsiteX84" fmla="*/ 4077685 w 4768754"/>
              <a:gd name="connsiteY84" fmla="*/ 846234 h 3024554"/>
              <a:gd name="connsiteX85" fmla="*/ 3984171 w 4768754"/>
              <a:gd name="connsiteY85" fmla="*/ 668215 h 3024554"/>
              <a:gd name="connsiteX86" fmla="*/ 3883688 w 4768754"/>
              <a:gd name="connsiteY86" fmla="*/ 643094 h 3024554"/>
              <a:gd name="connsiteX87" fmla="*/ 3813349 w 4768754"/>
              <a:gd name="connsiteY87" fmla="*/ 643094 h 3024554"/>
              <a:gd name="connsiteX88" fmla="*/ 3707841 w 4768754"/>
              <a:gd name="connsiteY88" fmla="*/ 658167 h 3024554"/>
              <a:gd name="connsiteX89" fmla="*/ 3687745 w 4768754"/>
              <a:gd name="connsiteY89" fmla="*/ 693336 h 3024554"/>
              <a:gd name="connsiteX90" fmla="*/ 3682721 w 4768754"/>
              <a:gd name="connsiteY90" fmla="*/ 748602 h 3024554"/>
              <a:gd name="connsiteX91" fmla="*/ 3662624 w 4768754"/>
              <a:gd name="connsiteY91" fmla="*/ 813916 h 3024554"/>
              <a:gd name="connsiteX92" fmla="*/ 3647551 w 4768754"/>
              <a:gd name="connsiteY92" fmla="*/ 879230 h 3024554"/>
              <a:gd name="connsiteX93" fmla="*/ 3627455 w 4768754"/>
              <a:gd name="connsiteY93" fmla="*/ 899327 h 3024554"/>
              <a:gd name="connsiteX94" fmla="*/ 3506874 w 4768754"/>
              <a:gd name="connsiteY94" fmla="*/ 934496 h 3024554"/>
              <a:gd name="connsiteX95" fmla="*/ 3476729 w 4768754"/>
              <a:gd name="connsiteY95" fmla="*/ 949569 h 3024554"/>
              <a:gd name="connsiteX96" fmla="*/ 3411415 w 4768754"/>
              <a:gd name="connsiteY96" fmla="*/ 959617 h 3024554"/>
              <a:gd name="connsiteX97" fmla="*/ 3341077 w 4768754"/>
              <a:gd name="connsiteY97" fmla="*/ 1004835 h 3024554"/>
              <a:gd name="connsiteX98" fmla="*/ 3240593 w 4768754"/>
              <a:gd name="connsiteY98" fmla="*/ 1029956 h 3024554"/>
              <a:gd name="connsiteX99" fmla="*/ 3155182 w 4768754"/>
              <a:gd name="connsiteY99" fmla="*/ 1040004 h 3024554"/>
              <a:gd name="connsiteX100" fmla="*/ 3079819 w 4768754"/>
              <a:gd name="connsiteY100" fmla="*/ 1080198 h 3024554"/>
              <a:gd name="connsiteX101" fmla="*/ 3074795 w 4768754"/>
              <a:gd name="connsiteY101" fmla="*/ 1135463 h 3024554"/>
              <a:gd name="connsiteX102" fmla="*/ 3014505 w 4768754"/>
              <a:gd name="connsiteY102" fmla="*/ 1175657 h 3024554"/>
              <a:gd name="connsiteX103" fmla="*/ 3009481 w 4768754"/>
              <a:gd name="connsiteY103" fmla="*/ 1230923 h 3024554"/>
              <a:gd name="connsiteX104" fmla="*/ 2964263 w 4768754"/>
              <a:gd name="connsiteY104" fmla="*/ 1286189 h 3024554"/>
              <a:gd name="connsiteX105" fmla="*/ 2919046 w 4768754"/>
              <a:gd name="connsiteY105" fmla="*/ 1331406 h 3024554"/>
              <a:gd name="connsiteX106" fmla="*/ 2843683 w 4768754"/>
              <a:gd name="connsiteY106" fmla="*/ 1376624 h 3024554"/>
              <a:gd name="connsiteX107" fmla="*/ 2748224 w 4768754"/>
              <a:gd name="connsiteY107" fmla="*/ 1416817 h 3024554"/>
              <a:gd name="connsiteX108" fmla="*/ 2662813 w 4768754"/>
              <a:gd name="connsiteY108" fmla="*/ 1467059 h 3024554"/>
              <a:gd name="connsiteX109" fmla="*/ 2622619 w 4768754"/>
              <a:gd name="connsiteY109" fmla="*/ 1457011 h 3024554"/>
              <a:gd name="connsiteX110" fmla="*/ 2542233 w 4768754"/>
              <a:gd name="connsiteY110" fmla="*/ 1487156 h 3024554"/>
              <a:gd name="connsiteX111" fmla="*/ 2466870 w 4768754"/>
              <a:gd name="connsiteY111" fmla="*/ 1527349 h 3024554"/>
              <a:gd name="connsiteX112" fmla="*/ 2376435 w 4768754"/>
              <a:gd name="connsiteY112" fmla="*/ 1492180 h 3024554"/>
              <a:gd name="connsiteX113" fmla="*/ 2306096 w 4768754"/>
              <a:gd name="connsiteY113" fmla="*/ 1482132 h 3024554"/>
              <a:gd name="connsiteX114" fmla="*/ 2210637 w 4768754"/>
              <a:gd name="connsiteY114" fmla="*/ 1507252 h 3024554"/>
              <a:gd name="connsiteX115" fmla="*/ 2130250 w 4768754"/>
              <a:gd name="connsiteY115" fmla="*/ 1542422 h 3024554"/>
              <a:gd name="connsiteX116" fmla="*/ 2095081 w 4768754"/>
              <a:gd name="connsiteY116" fmla="*/ 1582615 h 3024554"/>
              <a:gd name="connsiteX117" fmla="*/ 2004646 w 4768754"/>
              <a:gd name="connsiteY117" fmla="*/ 1577591 h 3024554"/>
              <a:gd name="connsiteX118" fmla="*/ 1909187 w 4768754"/>
              <a:gd name="connsiteY118" fmla="*/ 1562518 h 3024554"/>
              <a:gd name="connsiteX119" fmla="*/ 1858945 w 4768754"/>
              <a:gd name="connsiteY119" fmla="*/ 1607736 h 3024554"/>
              <a:gd name="connsiteX120" fmla="*/ 1798655 w 4768754"/>
              <a:gd name="connsiteY120" fmla="*/ 1627833 h 3024554"/>
              <a:gd name="connsiteX121" fmla="*/ 1718268 w 4768754"/>
              <a:gd name="connsiteY121" fmla="*/ 1592663 h 3024554"/>
              <a:gd name="connsiteX122" fmla="*/ 1683099 w 4768754"/>
              <a:gd name="connsiteY122" fmla="*/ 1577591 h 3024554"/>
              <a:gd name="connsiteX123" fmla="*/ 1592663 w 4768754"/>
              <a:gd name="connsiteY123" fmla="*/ 1612760 h 3024554"/>
              <a:gd name="connsiteX124" fmla="*/ 1557494 w 4768754"/>
              <a:gd name="connsiteY124" fmla="*/ 1668026 h 3024554"/>
              <a:gd name="connsiteX125" fmla="*/ 1441938 w 4768754"/>
              <a:gd name="connsiteY125" fmla="*/ 1683099 h 3024554"/>
              <a:gd name="connsiteX126" fmla="*/ 1341455 w 4768754"/>
              <a:gd name="connsiteY126" fmla="*/ 1663002 h 3024554"/>
              <a:gd name="connsiteX127" fmla="*/ 1251019 w 4768754"/>
              <a:gd name="connsiteY127" fmla="*/ 1678074 h 3024554"/>
              <a:gd name="connsiteX128" fmla="*/ 1326382 w 4768754"/>
              <a:gd name="connsiteY128" fmla="*/ 1813727 h 3024554"/>
              <a:gd name="connsiteX129" fmla="*/ 1261068 w 4768754"/>
              <a:gd name="connsiteY129" fmla="*/ 1909187 h 3024554"/>
              <a:gd name="connsiteX130" fmla="*/ 1175657 w 4768754"/>
              <a:gd name="connsiteY130" fmla="*/ 1949380 h 3024554"/>
              <a:gd name="connsiteX131" fmla="*/ 1115367 w 4768754"/>
              <a:gd name="connsiteY131" fmla="*/ 1954404 h 3024554"/>
              <a:gd name="connsiteX132" fmla="*/ 1055077 w 4768754"/>
              <a:gd name="connsiteY132" fmla="*/ 1989573 h 3024554"/>
              <a:gd name="connsiteX133" fmla="*/ 994787 w 4768754"/>
              <a:gd name="connsiteY133" fmla="*/ 2014694 h 3024554"/>
              <a:gd name="connsiteX134" fmla="*/ 969666 w 4768754"/>
              <a:gd name="connsiteY134" fmla="*/ 2105129 h 3024554"/>
              <a:gd name="connsiteX135" fmla="*/ 929472 w 4768754"/>
              <a:gd name="connsiteY135" fmla="*/ 2140299 h 3024554"/>
              <a:gd name="connsiteX136" fmla="*/ 929472 w 4768754"/>
              <a:gd name="connsiteY136" fmla="*/ 2200589 h 3024554"/>
              <a:gd name="connsiteX137" fmla="*/ 844061 w 4768754"/>
              <a:gd name="connsiteY137" fmla="*/ 2235758 h 3024554"/>
              <a:gd name="connsiteX138" fmla="*/ 778747 w 4768754"/>
              <a:gd name="connsiteY138" fmla="*/ 2230734 h 3024554"/>
              <a:gd name="connsiteX139" fmla="*/ 738554 w 4768754"/>
              <a:gd name="connsiteY139" fmla="*/ 2255855 h 3024554"/>
              <a:gd name="connsiteX140" fmla="*/ 678263 w 4768754"/>
              <a:gd name="connsiteY140" fmla="*/ 2270927 h 3024554"/>
              <a:gd name="connsiteX141" fmla="*/ 638070 w 4768754"/>
              <a:gd name="connsiteY141" fmla="*/ 2270927 h 3024554"/>
              <a:gd name="connsiteX142" fmla="*/ 587828 w 4768754"/>
              <a:gd name="connsiteY142" fmla="*/ 2316145 h 3024554"/>
              <a:gd name="connsiteX143" fmla="*/ 542611 w 4768754"/>
              <a:gd name="connsiteY143" fmla="*/ 2336241 h 3024554"/>
              <a:gd name="connsiteX144" fmla="*/ 487345 w 4768754"/>
              <a:gd name="connsiteY144" fmla="*/ 2336241 h 3024554"/>
              <a:gd name="connsiteX145" fmla="*/ 477296 w 4768754"/>
              <a:gd name="connsiteY145" fmla="*/ 2401556 h 3024554"/>
              <a:gd name="connsiteX146" fmla="*/ 477296 w 4768754"/>
              <a:gd name="connsiteY146" fmla="*/ 2522136 h 3024554"/>
              <a:gd name="connsiteX147" fmla="*/ 487345 w 4768754"/>
              <a:gd name="connsiteY147" fmla="*/ 2637692 h 3024554"/>
              <a:gd name="connsiteX148" fmla="*/ 502417 w 4768754"/>
              <a:gd name="connsiteY148" fmla="*/ 2703006 h 3024554"/>
              <a:gd name="connsiteX149" fmla="*/ 487345 w 4768754"/>
              <a:gd name="connsiteY149" fmla="*/ 2783393 h 3024554"/>
              <a:gd name="connsiteX150" fmla="*/ 487345 w 4768754"/>
              <a:gd name="connsiteY150" fmla="*/ 2898949 h 3024554"/>
              <a:gd name="connsiteX151" fmla="*/ 472272 w 4768754"/>
              <a:gd name="connsiteY151" fmla="*/ 3024554 h 3024554"/>
              <a:gd name="connsiteX152" fmla="*/ 396910 w 4768754"/>
              <a:gd name="connsiteY152" fmla="*/ 3009481 h 3024554"/>
              <a:gd name="connsiteX153" fmla="*/ 381837 w 4768754"/>
              <a:gd name="connsiteY153" fmla="*/ 2803490 h 3024554"/>
              <a:gd name="connsiteX154" fmla="*/ 427055 w 4768754"/>
              <a:gd name="connsiteY154" fmla="*/ 2627644 h 3024554"/>
              <a:gd name="connsiteX155" fmla="*/ 411982 w 4768754"/>
              <a:gd name="connsiteY155" fmla="*/ 2416628 h 3024554"/>
              <a:gd name="connsiteX156" fmla="*/ 417006 w 4768754"/>
              <a:gd name="connsiteY156" fmla="*/ 2321169 h 3024554"/>
              <a:gd name="connsiteX157" fmla="*/ 432079 w 4768754"/>
              <a:gd name="connsiteY157" fmla="*/ 2240782 h 3024554"/>
              <a:gd name="connsiteX158" fmla="*/ 532562 w 4768754"/>
              <a:gd name="connsiteY158" fmla="*/ 2200589 h 3024554"/>
              <a:gd name="connsiteX159" fmla="*/ 653143 w 4768754"/>
              <a:gd name="connsiteY159" fmla="*/ 2190540 h 3024554"/>
              <a:gd name="connsiteX160" fmla="*/ 708408 w 4768754"/>
              <a:gd name="connsiteY160" fmla="*/ 2100105 h 3024554"/>
              <a:gd name="connsiteX161" fmla="*/ 733529 w 4768754"/>
              <a:gd name="connsiteY161" fmla="*/ 2034791 h 3024554"/>
              <a:gd name="connsiteX162" fmla="*/ 859134 w 4768754"/>
              <a:gd name="connsiteY162" fmla="*/ 1999622 h 3024554"/>
              <a:gd name="connsiteX163" fmla="*/ 828989 w 4768754"/>
              <a:gd name="connsiteY163" fmla="*/ 1904162 h 3024554"/>
              <a:gd name="connsiteX164" fmla="*/ 698360 w 4768754"/>
              <a:gd name="connsiteY164" fmla="*/ 1818751 h 3024554"/>
              <a:gd name="connsiteX165" fmla="*/ 673239 w 4768754"/>
              <a:gd name="connsiteY165" fmla="*/ 1678074 h 3024554"/>
              <a:gd name="connsiteX166" fmla="*/ 612949 w 4768754"/>
              <a:gd name="connsiteY166" fmla="*/ 1612760 h 3024554"/>
              <a:gd name="connsiteX167" fmla="*/ 557683 w 4768754"/>
              <a:gd name="connsiteY167" fmla="*/ 1457011 h 3024554"/>
              <a:gd name="connsiteX168" fmla="*/ 562707 w 4768754"/>
              <a:gd name="connsiteY168" fmla="*/ 1376624 h 3024554"/>
              <a:gd name="connsiteX169" fmla="*/ 547635 w 4768754"/>
              <a:gd name="connsiteY169" fmla="*/ 1301261 h 3024554"/>
              <a:gd name="connsiteX170" fmla="*/ 542611 w 4768754"/>
              <a:gd name="connsiteY170" fmla="*/ 1140488 h 3024554"/>
              <a:gd name="connsiteX171" fmla="*/ 547635 w 4768754"/>
              <a:gd name="connsiteY171" fmla="*/ 974690 h 3024554"/>
              <a:gd name="connsiteX172" fmla="*/ 572756 w 4768754"/>
              <a:gd name="connsiteY172" fmla="*/ 869182 h 3024554"/>
              <a:gd name="connsiteX173" fmla="*/ 582804 w 4768754"/>
              <a:gd name="connsiteY173" fmla="*/ 793819 h 3024554"/>
              <a:gd name="connsiteX174" fmla="*/ 537587 w 4768754"/>
              <a:gd name="connsiteY174" fmla="*/ 758650 h 3024554"/>
              <a:gd name="connsiteX175" fmla="*/ 401934 w 4768754"/>
              <a:gd name="connsiteY175" fmla="*/ 748602 h 3024554"/>
              <a:gd name="connsiteX176" fmla="*/ 286378 w 4768754"/>
              <a:gd name="connsiteY176" fmla="*/ 743578 h 3024554"/>
              <a:gd name="connsiteX177" fmla="*/ 251208 w 4768754"/>
              <a:gd name="connsiteY177" fmla="*/ 718457 h 3024554"/>
              <a:gd name="connsiteX178" fmla="*/ 145701 w 4768754"/>
              <a:gd name="connsiteY178" fmla="*/ 723481 h 3024554"/>
              <a:gd name="connsiteX179" fmla="*/ 65314 w 4768754"/>
              <a:gd name="connsiteY179" fmla="*/ 728505 h 3024554"/>
              <a:gd name="connsiteX180" fmla="*/ 0 w 4768754"/>
              <a:gd name="connsiteY180" fmla="*/ 698360 h 3024554"/>
              <a:gd name="connsiteX0" fmla="*/ 0 w 4711352"/>
              <a:gd name="connsiteY0" fmla="*/ 698360 h 3024554"/>
              <a:gd name="connsiteX1" fmla="*/ 65314 w 4711352"/>
              <a:gd name="connsiteY1" fmla="*/ 602901 h 3024554"/>
              <a:gd name="connsiteX2" fmla="*/ 140677 w 4711352"/>
              <a:gd name="connsiteY2" fmla="*/ 617973 h 3024554"/>
              <a:gd name="connsiteX3" fmla="*/ 236136 w 4711352"/>
              <a:gd name="connsiteY3" fmla="*/ 633046 h 3024554"/>
              <a:gd name="connsiteX4" fmla="*/ 336619 w 4711352"/>
              <a:gd name="connsiteY4" fmla="*/ 643094 h 3024554"/>
              <a:gd name="connsiteX5" fmla="*/ 386861 w 4711352"/>
              <a:gd name="connsiteY5" fmla="*/ 658167 h 3024554"/>
              <a:gd name="connsiteX6" fmla="*/ 467248 w 4711352"/>
              <a:gd name="connsiteY6" fmla="*/ 653143 h 3024554"/>
              <a:gd name="connsiteX7" fmla="*/ 592852 w 4711352"/>
              <a:gd name="connsiteY7" fmla="*/ 708408 h 3024554"/>
              <a:gd name="connsiteX8" fmla="*/ 648118 w 4711352"/>
              <a:gd name="connsiteY8" fmla="*/ 743578 h 3024554"/>
              <a:gd name="connsiteX9" fmla="*/ 633046 w 4711352"/>
              <a:gd name="connsiteY9" fmla="*/ 834013 h 3024554"/>
              <a:gd name="connsiteX10" fmla="*/ 607925 w 4711352"/>
              <a:gd name="connsiteY10" fmla="*/ 919424 h 3024554"/>
              <a:gd name="connsiteX11" fmla="*/ 602901 w 4711352"/>
              <a:gd name="connsiteY11" fmla="*/ 1019907 h 3024554"/>
              <a:gd name="connsiteX12" fmla="*/ 592852 w 4711352"/>
              <a:gd name="connsiteY12" fmla="*/ 1095270 h 3024554"/>
              <a:gd name="connsiteX13" fmla="*/ 607925 w 4711352"/>
              <a:gd name="connsiteY13" fmla="*/ 1215850 h 3024554"/>
              <a:gd name="connsiteX14" fmla="*/ 653143 w 4711352"/>
              <a:gd name="connsiteY14" fmla="*/ 1316334 h 3024554"/>
              <a:gd name="connsiteX15" fmla="*/ 703384 w 4711352"/>
              <a:gd name="connsiteY15" fmla="*/ 1376624 h 3024554"/>
              <a:gd name="connsiteX16" fmla="*/ 703384 w 4711352"/>
              <a:gd name="connsiteY16" fmla="*/ 1467059 h 3024554"/>
              <a:gd name="connsiteX17" fmla="*/ 708408 w 4711352"/>
              <a:gd name="connsiteY17" fmla="*/ 1562518 h 3024554"/>
              <a:gd name="connsiteX18" fmla="*/ 753626 w 4711352"/>
              <a:gd name="connsiteY18" fmla="*/ 1668026 h 3024554"/>
              <a:gd name="connsiteX19" fmla="*/ 803868 w 4711352"/>
              <a:gd name="connsiteY19" fmla="*/ 1748413 h 3024554"/>
              <a:gd name="connsiteX20" fmla="*/ 884255 w 4711352"/>
              <a:gd name="connsiteY20" fmla="*/ 1778558 h 3024554"/>
              <a:gd name="connsiteX21" fmla="*/ 894303 w 4711352"/>
              <a:gd name="connsiteY21" fmla="*/ 1683099 h 3024554"/>
              <a:gd name="connsiteX22" fmla="*/ 864158 w 4711352"/>
              <a:gd name="connsiteY22" fmla="*/ 1632857 h 3024554"/>
              <a:gd name="connsiteX23" fmla="*/ 834013 w 4711352"/>
              <a:gd name="connsiteY23" fmla="*/ 1527349 h 3024554"/>
              <a:gd name="connsiteX24" fmla="*/ 889279 w 4711352"/>
              <a:gd name="connsiteY24" fmla="*/ 1477107 h 3024554"/>
              <a:gd name="connsiteX25" fmla="*/ 974690 w 4711352"/>
              <a:gd name="connsiteY25" fmla="*/ 1552470 h 3024554"/>
              <a:gd name="connsiteX26" fmla="*/ 1040004 w 4711352"/>
              <a:gd name="connsiteY26" fmla="*/ 1572567 h 3024554"/>
              <a:gd name="connsiteX27" fmla="*/ 1105318 w 4711352"/>
              <a:gd name="connsiteY27" fmla="*/ 1602712 h 3024554"/>
              <a:gd name="connsiteX28" fmla="*/ 1251019 w 4711352"/>
              <a:gd name="connsiteY28" fmla="*/ 1607736 h 3024554"/>
              <a:gd name="connsiteX29" fmla="*/ 1361551 w 4711352"/>
              <a:gd name="connsiteY29" fmla="*/ 1577591 h 3024554"/>
              <a:gd name="connsiteX30" fmla="*/ 1416817 w 4711352"/>
              <a:gd name="connsiteY30" fmla="*/ 1617784 h 3024554"/>
              <a:gd name="connsiteX31" fmla="*/ 1522325 w 4711352"/>
              <a:gd name="connsiteY31" fmla="*/ 1602712 h 3024554"/>
              <a:gd name="connsiteX32" fmla="*/ 1522325 w 4711352"/>
              <a:gd name="connsiteY32" fmla="*/ 1492180 h 3024554"/>
              <a:gd name="connsiteX33" fmla="*/ 1592663 w 4711352"/>
              <a:gd name="connsiteY33" fmla="*/ 1477107 h 3024554"/>
              <a:gd name="connsiteX34" fmla="*/ 1718268 w 4711352"/>
              <a:gd name="connsiteY34" fmla="*/ 1457011 h 3024554"/>
              <a:gd name="connsiteX35" fmla="*/ 1768510 w 4711352"/>
              <a:gd name="connsiteY35" fmla="*/ 1502228 h 3024554"/>
              <a:gd name="connsiteX36" fmla="*/ 1818751 w 4711352"/>
              <a:gd name="connsiteY36" fmla="*/ 1542422 h 3024554"/>
              <a:gd name="connsiteX37" fmla="*/ 1874017 w 4711352"/>
              <a:gd name="connsiteY37" fmla="*/ 1502228 h 3024554"/>
              <a:gd name="connsiteX38" fmla="*/ 1974501 w 4711352"/>
              <a:gd name="connsiteY38" fmla="*/ 1426866 h 3024554"/>
              <a:gd name="connsiteX39" fmla="*/ 2044839 w 4711352"/>
              <a:gd name="connsiteY39" fmla="*/ 1482132 h 3024554"/>
              <a:gd name="connsiteX40" fmla="*/ 2235758 w 4711352"/>
              <a:gd name="connsiteY40" fmla="*/ 1421841 h 3024554"/>
              <a:gd name="connsiteX41" fmla="*/ 2321169 w 4711352"/>
              <a:gd name="connsiteY41" fmla="*/ 1371600 h 3024554"/>
              <a:gd name="connsiteX42" fmla="*/ 2421652 w 4711352"/>
              <a:gd name="connsiteY42" fmla="*/ 1386672 h 3024554"/>
              <a:gd name="connsiteX43" fmla="*/ 2517112 w 4711352"/>
              <a:gd name="connsiteY43" fmla="*/ 1441938 h 3024554"/>
              <a:gd name="connsiteX44" fmla="*/ 2572378 w 4711352"/>
              <a:gd name="connsiteY44" fmla="*/ 1356527 h 3024554"/>
              <a:gd name="connsiteX45" fmla="*/ 2672861 w 4711352"/>
              <a:gd name="connsiteY45" fmla="*/ 1321358 h 3024554"/>
              <a:gd name="connsiteX46" fmla="*/ 2753248 w 4711352"/>
              <a:gd name="connsiteY46" fmla="*/ 1361551 h 3024554"/>
              <a:gd name="connsiteX47" fmla="*/ 2888901 w 4711352"/>
              <a:gd name="connsiteY47" fmla="*/ 1256044 h 3024554"/>
              <a:gd name="connsiteX48" fmla="*/ 2959239 w 4711352"/>
              <a:gd name="connsiteY48" fmla="*/ 1215850 h 3024554"/>
              <a:gd name="connsiteX49" fmla="*/ 2954215 w 4711352"/>
              <a:gd name="connsiteY49" fmla="*/ 1135463 h 3024554"/>
              <a:gd name="connsiteX50" fmla="*/ 3009481 w 4711352"/>
              <a:gd name="connsiteY50" fmla="*/ 1045028 h 3024554"/>
              <a:gd name="connsiteX51" fmla="*/ 3089868 w 4711352"/>
              <a:gd name="connsiteY51" fmla="*/ 1019907 h 3024554"/>
              <a:gd name="connsiteX52" fmla="*/ 3280787 w 4711352"/>
              <a:gd name="connsiteY52" fmla="*/ 959617 h 3024554"/>
              <a:gd name="connsiteX53" fmla="*/ 3406391 w 4711352"/>
              <a:gd name="connsiteY53" fmla="*/ 919424 h 3024554"/>
              <a:gd name="connsiteX54" fmla="*/ 3411415 w 4711352"/>
              <a:gd name="connsiteY54" fmla="*/ 919424 h 3024554"/>
              <a:gd name="connsiteX55" fmla="*/ 3431512 w 4711352"/>
              <a:gd name="connsiteY55" fmla="*/ 869182 h 3024554"/>
              <a:gd name="connsiteX56" fmla="*/ 3471705 w 4711352"/>
              <a:gd name="connsiteY56" fmla="*/ 844061 h 3024554"/>
              <a:gd name="connsiteX57" fmla="*/ 3577213 w 4711352"/>
              <a:gd name="connsiteY57" fmla="*/ 869182 h 3024554"/>
              <a:gd name="connsiteX58" fmla="*/ 3617406 w 4711352"/>
              <a:gd name="connsiteY58" fmla="*/ 803868 h 3024554"/>
              <a:gd name="connsiteX59" fmla="*/ 3582237 w 4711352"/>
              <a:gd name="connsiteY59" fmla="*/ 703384 h 3024554"/>
              <a:gd name="connsiteX60" fmla="*/ 3632479 w 4711352"/>
              <a:gd name="connsiteY60" fmla="*/ 628022 h 3024554"/>
              <a:gd name="connsiteX61" fmla="*/ 3682721 w 4711352"/>
              <a:gd name="connsiteY61" fmla="*/ 612949 h 3024554"/>
              <a:gd name="connsiteX62" fmla="*/ 3768132 w 4711352"/>
              <a:gd name="connsiteY62" fmla="*/ 602901 h 3024554"/>
              <a:gd name="connsiteX63" fmla="*/ 3853543 w 4711352"/>
              <a:gd name="connsiteY63" fmla="*/ 572756 h 3024554"/>
              <a:gd name="connsiteX64" fmla="*/ 3858567 w 4711352"/>
              <a:gd name="connsiteY64" fmla="*/ 401934 h 3024554"/>
              <a:gd name="connsiteX65" fmla="*/ 3999244 w 4711352"/>
              <a:gd name="connsiteY65" fmla="*/ 371789 h 3024554"/>
              <a:gd name="connsiteX66" fmla="*/ 4049485 w 4711352"/>
              <a:gd name="connsiteY66" fmla="*/ 331595 h 3024554"/>
              <a:gd name="connsiteX67" fmla="*/ 4099727 w 4711352"/>
              <a:gd name="connsiteY67" fmla="*/ 266281 h 3024554"/>
              <a:gd name="connsiteX68" fmla="*/ 4165041 w 4711352"/>
              <a:gd name="connsiteY68" fmla="*/ 231112 h 3024554"/>
              <a:gd name="connsiteX69" fmla="*/ 4240404 w 4711352"/>
              <a:gd name="connsiteY69" fmla="*/ 130628 h 3024554"/>
              <a:gd name="connsiteX70" fmla="*/ 4285622 w 4711352"/>
              <a:gd name="connsiteY70" fmla="*/ 80387 h 3024554"/>
              <a:gd name="connsiteX71" fmla="*/ 4285622 w 4711352"/>
              <a:gd name="connsiteY71" fmla="*/ 80387 h 3024554"/>
              <a:gd name="connsiteX72" fmla="*/ 4340888 w 4711352"/>
              <a:gd name="connsiteY72" fmla="*/ 0 h 3024554"/>
              <a:gd name="connsiteX73" fmla="*/ 4431323 w 4711352"/>
              <a:gd name="connsiteY73" fmla="*/ 25121 h 3024554"/>
              <a:gd name="connsiteX74" fmla="*/ 4371033 w 4711352"/>
              <a:gd name="connsiteY74" fmla="*/ 170822 h 3024554"/>
              <a:gd name="connsiteX75" fmla="*/ 4300694 w 4711352"/>
              <a:gd name="connsiteY75" fmla="*/ 200967 h 3024554"/>
              <a:gd name="connsiteX76" fmla="*/ 4235380 w 4711352"/>
              <a:gd name="connsiteY76" fmla="*/ 226088 h 3024554"/>
              <a:gd name="connsiteX77" fmla="*/ 4210259 w 4711352"/>
              <a:gd name="connsiteY77" fmla="*/ 261257 h 3024554"/>
              <a:gd name="connsiteX78" fmla="*/ 4160017 w 4711352"/>
              <a:gd name="connsiteY78" fmla="*/ 316523 h 3024554"/>
              <a:gd name="connsiteX79" fmla="*/ 4711352 w 4711352"/>
              <a:gd name="connsiteY79" fmla="*/ 940684 h 3024554"/>
              <a:gd name="connsiteX80" fmla="*/ 4620153 w 4711352"/>
              <a:gd name="connsiteY80" fmla="*/ 1058918 h 3024554"/>
              <a:gd name="connsiteX81" fmla="*/ 4538238 w 4711352"/>
              <a:gd name="connsiteY81" fmla="*/ 1117701 h 3024554"/>
              <a:gd name="connsiteX82" fmla="*/ 4298702 w 4711352"/>
              <a:gd name="connsiteY82" fmla="*/ 973342 h 3024554"/>
              <a:gd name="connsiteX83" fmla="*/ 4205581 w 4711352"/>
              <a:gd name="connsiteY83" fmla="*/ 913389 h 3024554"/>
              <a:gd name="connsiteX84" fmla="*/ 4077685 w 4711352"/>
              <a:gd name="connsiteY84" fmla="*/ 846234 h 3024554"/>
              <a:gd name="connsiteX85" fmla="*/ 3984171 w 4711352"/>
              <a:gd name="connsiteY85" fmla="*/ 668215 h 3024554"/>
              <a:gd name="connsiteX86" fmla="*/ 3883688 w 4711352"/>
              <a:gd name="connsiteY86" fmla="*/ 643094 h 3024554"/>
              <a:gd name="connsiteX87" fmla="*/ 3813349 w 4711352"/>
              <a:gd name="connsiteY87" fmla="*/ 643094 h 3024554"/>
              <a:gd name="connsiteX88" fmla="*/ 3707841 w 4711352"/>
              <a:gd name="connsiteY88" fmla="*/ 658167 h 3024554"/>
              <a:gd name="connsiteX89" fmla="*/ 3687745 w 4711352"/>
              <a:gd name="connsiteY89" fmla="*/ 693336 h 3024554"/>
              <a:gd name="connsiteX90" fmla="*/ 3682721 w 4711352"/>
              <a:gd name="connsiteY90" fmla="*/ 748602 h 3024554"/>
              <a:gd name="connsiteX91" fmla="*/ 3662624 w 4711352"/>
              <a:gd name="connsiteY91" fmla="*/ 813916 h 3024554"/>
              <a:gd name="connsiteX92" fmla="*/ 3647551 w 4711352"/>
              <a:gd name="connsiteY92" fmla="*/ 879230 h 3024554"/>
              <a:gd name="connsiteX93" fmla="*/ 3627455 w 4711352"/>
              <a:gd name="connsiteY93" fmla="*/ 899327 h 3024554"/>
              <a:gd name="connsiteX94" fmla="*/ 3506874 w 4711352"/>
              <a:gd name="connsiteY94" fmla="*/ 934496 h 3024554"/>
              <a:gd name="connsiteX95" fmla="*/ 3476729 w 4711352"/>
              <a:gd name="connsiteY95" fmla="*/ 949569 h 3024554"/>
              <a:gd name="connsiteX96" fmla="*/ 3411415 w 4711352"/>
              <a:gd name="connsiteY96" fmla="*/ 959617 h 3024554"/>
              <a:gd name="connsiteX97" fmla="*/ 3341077 w 4711352"/>
              <a:gd name="connsiteY97" fmla="*/ 1004835 h 3024554"/>
              <a:gd name="connsiteX98" fmla="*/ 3240593 w 4711352"/>
              <a:gd name="connsiteY98" fmla="*/ 1029956 h 3024554"/>
              <a:gd name="connsiteX99" fmla="*/ 3155182 w 4711352"/>
              <a:gd name="connsiteY99" fmla="*/ 1040004 h 3024554"/>
              <a:gd name="connsiteX100" fmla="*/ 3079819 w 4711352"/>
              <a:gd name="connsiteY100" fmla="*/ 1080198 h 3024554"/>
              <a:gd name="connsiteX101" fmla="*/ 3074795 w 4711352"/>
              <a:gd name="connsiteY101" fmla="*/ 1135463 h 3024554"/>
              <a:gd name="connsiteX102" fmla="*/ 3014505 w 4711352"/>
              <a:gd name="connsiteY102" fmla="*/ 1175657 h 3024554"/>
              <a:gd name="connsiteX103" fmla="*/ 3009481 w 4711352"/>
              <a:gd name="connsiteY103" fmla="*/ 1230923 h 3024554"/>
              <a:gd name="connsiteX104" fmla="*/ 2964263 w 4711352"/>
              <a:gd name="connsiteY104" fmla="*/ 1286189 h 3024554"/>
              <a:gd name="connsiteX105" fmla="*/ 2919046 w 4711352"/>
              <a:gd name="connsiteY105" fmla="*/ 1331406 h 3024554"/>
              <a:gd name="connsiteX106" fmla="*/ 2843683 w 4711352"/>
              <a:gd name="connsiteY106" fmla="*/ 1376624 h 3024554"/>
              <a:gd name="connsiteX107" fmla="*/ 2748224 w 4711352"/>
              <a:gd name="connsiteY107" fmla="*/ 1416817 h 3024554"/>
              <a:gd name="connsiteX108" fmla="*/ 2662813 w 4711352"/>
              <a:gd name="connsiteY108" fmla="*/ 1467059 h 3024554"/>
              <a:gd name="connsiteX109" fmla="*/ 2622619 w 4711352"/>
              <a:gd name="connsiteY109" fmla="*/ 1457011 h 3024554"/>
              <a:gd name="connsiteX110" fmla="*/ 2542233 w 4711352"/>
              <a:gd name="connsiteY110" fmla="*/ 1487156 h 3024554"/>
              <a:gd name="connsiteX111" fmla="*/ 2466870 w 4711352"/>
              <a:gd name="connsiteY111" fmla="*/ 1527349 h 3024554"/>
              <a:gd name="connsiteX112" fmla="*/ 2376435 w 4711352"/>
              <a:gd name="connsiteY112" fmla="*/ 1492180 h 3024554"/>
              <a:gd name="connsiteX113" fmla="*/ 2306096 w 4711352"/>
              <a:gd name="connsiteY113" fmla="*/ 1482132 h 3024554"/>
              <a:gd name="connsiteX114" fmla="*/ 2210637 w 4711352"/>
              <a:gd name="connsiteY114" fmla="*/ 1507252 h 3024554"/>
              <a:gd name="connsiteX115" fmla="*/ 2130250 w 4711352"/>
              <a:gd name="connsiteY115" fmla="*/ 1542422 h 3024554"/>
              <a:gd name="connsiteX116" fmla="*/ 2095081 w 4711352"/>
              <a:gd name="connsiteY116" fmla="*/ 1582615 h 3024554"/>
              <a:gd name="connsiteX117" fmla="*/ 2004646 w 4711352"/>
              <a:gd name="connsiteY117" fmla="*/ 1577591 h 3024554"/>
              <a:gd name="connsiteX118" fmla="*/ 1909187 w 4711352"/>
              <a:gd name="connsiteY118" fmla="*/ 1562518 h 3024554"/>
              <a:gd name="connsiteX119" fmla="*/ 1858945 w 4711352"/>
              <a:gd name="connsiteY119" fmla="*/ 1607736 h 3024554"/>
              <a:gd name="connsiteX120" fmla="*/ 1798655 w 4711352"/>
              <a:gd name="connsiteY120" fmla="*/ 1627833 h 3024554"/>
              <a:gd name="connsiteX121" fmla="*/ 1718268 w 4711352"/>
              <a:gd name="connsiteY121" fmla="*/ 1592663 h 3024554"/>
              <a:gd name="connsiteX122" fmla="*/ 1683099 w 4711352"/>
              <a:gd name="connsiteY122" fmla="*/ 1577591 h 3024554"/>
              <a:gd name="connsiteX123" fmla="*/ 1592663 w 4711352"/>
              <a:gd name="connsiteY123" fmla="*/ 1612760 h 3024554"/>
              <a:gd name="connsiteX124" fmla="*/ 1557494 w 4711352"/>
              <a:gd name="connsiteY124" fmla="*/ 1668026 h 3024554"/>
              <a:gd name="connsiteX125" fmla="*/ 1441938 w 4711352"/>
              <a:gd name="connsiteY125" fmla="*/ 1683099 h 3024554"/>
              <a:gd name="connsiteX126" fmla="*/ 1341455 w 4711352"/>
              <a:gd name="connsiteY126" fmla="*/ 1663002 h 3024554"/>
              <a:gd name="connsiteX127" fmla="*/ 1251019 w 4711352"/>
              <a:gd name="connsiteY127" fmla="*/ 1678074 h 3024554"/>
              <a:gd name="connsiteX128" fmla="*/ 1326382 w 4711352"/>
              <a:gd name="connsiteY128" fmla="*/ 1813727 h 3024554"/>
              <a:gd name="connsiteX129" fmla="*/ 1261068 w 4711352"/>
              <a:gd name="connsiteY129" fmla="*/ 1909187 h 3024554"/>
              <a:gd name="connsiteX130" fmla="*/ 1175657 w 4711352"/>
              <a:gd name="connsiteY130" fmla="*/ 1949380 h 3024554"/>
              <a:gd name="connsiteX131" fmla="*/ 1115367 w 4711352"/>
              <a:gd name="connsiteY131" fmla="*/ 1954404 h 3024554"/>
              <a:gd name="connsiteX132" fmla="*/ 1055077 w 4711352"/>
              <a:gd name="connsiteY132" fmla="*/ 1989573 h 3024554"/>
              <a:gd name="connsiteX133" fmla="*/ 994787 w 4711352"/>
              <a:gd name="connsiteY133" fmla="*/ 2014694 h 3024554"/>
              <a:gd name="connsiteX134" fmla="*/ 969666 w 4711352"/>
              <a:gd name="connsiteY134" fmla="*/ 2105129 h 3024554"/>
              <a:gd name="connsiteX135" fmla="*/ 929472 w 4711352"/>
              <a:gd name="connsiteY135" fmla="*/ 2140299 h 3024554"/>
              <a:gd name="connsiteX136" fmla="*/ 929472 w 4711352"/>
              <a:gd name="connsiteY136" fmla="*/ 2200589 h 3024554"/>
              <a:gd name="connsiteX137" fmla="*/ 844061 w 4711352"/>
              <a:gd name="connsiteY137" fmla="*/ 2235758 h 3024554"/>
              <a:gd name="connsiteX138" fmla="*/ 778747 w 4711352"/>
              <a:gd name="connsiteY138" fmla="*/ 2230734 h 3024554"/>
              <a:gd name="connsiteX139" fmla="*/ 738554 w 4711352"/>
              <a:gd name="connsiteY139" fmla="*/ 2255855 h 3024554"/>
              <a:gd name="connsiteX140" fmla="*/ 678263 w 4711352"/>
              <a:gd name="connsiteY140" fmla="*/ 2270927 h 3024554"/>
              <a:gd name="connsiteX141" fmla="*/ 638070 w 4711352"/>
              <a:gd name="connsiteY141" fmla="*/ 2270927 h 3024554"/>
              <a:gd name="connsiteX142" fmla="*/ 587828 w 4711352"/>
              <a:gd name="connsiteY142" fmla="*/ 2316145 h 3024554"/>
              <a:gd name="connsiteX143" fmla="*/ 542611 w 4711352"/>
              <a:gd name="connsiteY143" fmla="*/ 2336241 h 3024554"/>
              <a:gd name="connsiteX144" fmla="*/ 487345 w 4711352"/>
              <a:gd name="connsiteY144" fmla="*/ 2336241 h 3024554"/>
              <a:gd name="connsiteX145" fmla="*/ 477296 w 4711352"/>
              <a:gd name="connsiteY145" fmla="*/ 2401556 h 3024554"/>
              <a:gd name="connsiteX146" fmla="*/ 477296 w 4711352"/>
              <a:gd name="connsiteY146" fmla="*/ 2522136 h 3024554"/>
              <a:gd name="connsiteX147" fmla="*/ 487345 w 4711352"/>
              <a:gd name="connsiteY147" fmla="*/ 2637692 h 3024554"/>
              <a:gd name="connsiteX148" fmla="*/ 502417 w 4711352"/>
              <a:gd name="connsiteY148" fmla="*/ 2703006 h 3024554"/>
              <a:gd name="connsiteX149" fmla="*/ 487345 w 4711352"/>
              <a:gd name="connsiteY149" fmla="*/ 2783393 h 3024554"/>
              <a:gd name="connsiteX150" fmla="*/ 487345 w 4711352"/>
              <a:gd name="connsiteY150" fmla="*/ 2898949 h 3024554"/>
              <a:gd name="connsiteX151" fmla="*/ 472272 w 4711352"/>
              <a:gd name="connsiteY151" fmla="*/ 3024554 h 3024554"/>
              <a:gd name="connsiteX152" fmla="*/ 396910 w 4711352"/>
              <a:gd name="connsiteY152" fmla="*/ 3009481 h 3024554"/>
              <a:gd name="connsiteX153" fmla="*/ 381837 w 4711352"/>
              <a:gd name="connsiteY153" fmla="*/ 2803490 h 3024554"/>
              <a:gd name="connsiteX154" fmla="*/ 427055 w 4711352"/>
              <a:gd name="connsiteY154" fmla="*/ 2627644 h 3024554"/>
              <a:gd name="connsiteX155" fmla="*/ 411982 w 4711352"/>
              <a:gd name="connsiteY155" fmla="*/ 2416628 h 3024554"/>
              <a:gd name="connsiteX156" fmla="*/ 417006 w 4711352"/>
              <a:gd name="connsiteY156" fmla="*/ 2321169 h 3024554"/>
              <a:gd name="connsiteX157" fmla="*/ 432079 w 4711352"/>
              <a:gd name="connsiteY157" fmla="*/ 2240782 h 3024554"/>
              <a:gd name="connsiteX158" fmla="*/ 532562 w 4711352"/>
              <a:gd name="connsiteY158" fmla="*/ 2200589 h 3024554"/>
              <a:gd name="connsiteX159" fmla="*/ 653143 w 4711352"/>
              <a:gd name="connsiteY159" fmla="*/ 2190540 h 3024554"/>
              <a:gd name="connsiteX160" fmla="*/ 708408 w 4711352"/>
              <a:gd name="connsiteY160" fmla="*/ 2100105 h 3024554"/>
              <a:gd name="connsiteX161" fmla="*/ 733529 w 4711352"/>
              <a:gd name="connsiteY161" fmla="*/ 2034791 h 3024554"/>
              <a:gd name="connsiteX162" fmla="*/ 859134 w 4711352"/>
              <a:gd name="connsiteY162" fmla="*/ 1999622 h 3024554"/>
              <a:gd name="connsiteX163" fmla="*/ 828989 w 4711352"/>
              <a:gd name="connsiteY163" fmla="*/ 1904162 h 3024554"/>
              <a:gd name="connsiteX164" fmla="*/ 698360 w 4711352"/>
              <a:gd name="connsiteY164" fmla="*/ 1818751 h 3024554"/>
              <a:gd name="connsiteX165" fmla="*/ 673239 w 4711352"/>
              <a:gd name="connsiteY165" fmla="*/ 1678074 h 3024554"/>
              <a:gd name="connsiteX166" fmla="*/ 612949 w 4711352"/>
              <a:gd name="connsiteY166" fmla="*/ 1612760 h 3024554"/>
              <a:gd name="connsiteX167" fmla="*/ 557683 w 4711352"/>
              <a:gd name="connsiteY167" fmla="*/ 1457011 h 3024554"/>
              <a:gd name="connsiteX168" fmla="*/ 562707 w 4711352"/>
              <a:gd name="connsiteY168" fmla="*/ 1376624 h 3024554"/>
              <a:gd name="connsiteX169" fmla="*/ 547635 w 4711352"/>
              <a:gd name="connsiteY169" fmla="*/ 1301261 h 3024554"/>
              <a:gd name="connsiteX170" fmla="*/ 542611 w 4711352"/>
              <a:gd name="connsiteY170" fmla="*/ 1140488 h 3024554"/>
              <a:gd name="connsiteX171" fmla="*/ 547635 w 4711352"/>
              <a:gd name="connsiteY171" fmla="*/ 974690 h 3024554"/>
              <a:gd name="connsiteX172" fmla="*/ 572756 w 4711352"/>
              <a:gd name="connsiteY172" fmla="*/ 869182 h 3024554"/>
              <a:gd name="connsiteX173" fmla="*/ 582804 w 4711352"/>
              <a:gd name="connsiteY173" fmla="*/ 793819 h 3024554"/>
              <a:gd name="connsiteX174" fmla="*/ 537587 w 4711352"/>
              <a:gd name="connsiteY174" fmla="*/ 758650 h 3024554"/>
              <a:gd name="connsiteX175" fmla="*/ 401934 w 4711352"/>
              <a:gd name="connsiteY175" fmla="*/ 748602 h 3024554"/>
              <a:gd name="connsiteX176" fmla="*/ 286378 w 4711352"/>
              <a:gd name="connsiteY176" fmla="*/ 743578 h 3024554"/>
              <a:gd name="connsiteX177" fmla="*/ 251208 w 4711352"/>
              <a:gd name="connsiteY177" fmla="*/ 718457 h 3024554"/>
              <a:gd name="connsiteX178" fmla="*/ 145701 w 4711352"/>
              <a:gd name="connsiteY178" fmla="*/ 723481 h 3024554"/>
              <a:gd name="connsiteX179" fmla="*/ 65314 w 4711352"/>
              <a:gd name="connsiteY179" fmla="*/ 728505 h 3024554"/>
              <a:gd name="connsiteX180" fmla="*/ 0 w 4711352"/>
              <a:gd name="connsiteY180" fmla="*/ 698360 h 3024554"/>
              <a:gd name="connsiteX0" fmla="*/ 0 w 4759648"/>
              <a:gd name="connsiteY0" fmla="*/ 698360 h 3024554"/>
              <a:gd name="connsiteX1" fmla="*/ 65314 w 4759648"/>
              <a:gd name="connsiteY1" fmla="*/ 602901 h 3024554"/>
              <a:gd name="connsiteX2" fmla="*/ 140677 w 4759648"/>
              <a:gd name="connsiteY2" fmla="*/ 617973 h 3024554"/>
              <a:gd name="connsiteX3" fmla="*/ 236136 w 4759648"/>
              <a:gd name="connsiteY3" fmla="*/ 633046 h 3024554"/>
              <a:gd name="connsiteX4" fmla="*/ 336619 w 4759648"/>
              <a:gd name="connsiteY4" fmla="*/ 643094 h 3024554"/>
              <a:gd name="connsiteX5" fmla="*/ 386861 w 4759648"/>
              <a:gd name="connsiteY5" fmla="*/ 658167 h 3024554"/>
              <a:gd name="connsiteX6" fmla="*/ 467248 w 4759648"/>
              <a:gd name="connsiteY6" fmla="*/ 653143 h 3024554"/>
              <a:gd name="connsiteX7" fmla="*/ 592852 w 4759648"/>
              <a:gd name="connsiteY7" fmla="*/ 708408 h 3024554"/>
              <a:gd name="connsiteX8" fmla="*/ 648118 w 4759648"/>
              <a:gd name="connsiteY8" fmla="*/ 743578 h 3024554"/>
              <a:gd name="connsiteX9" fmla="*/ 633046 w 4759648"/>
              <a:gd name="connsiteY9" fmla="*/ 834013 h 3024554"/>
              <a:gd name="connsiteX10" fmla="*/ 607925 w 4759648"/>
              <a:gd name="connsiteY10" fmla="*/ 919424 h 3024554"/>
              <a:gd name="connsiteX11" fmla="*/ 602901 w 4759648"/>
              <a:gd name="connsiteY11" fmla="*/ 1019907 h 3024554"/>
              <a:gd name="connsiteX12" fmla="*/ 592852 w 4759648"/>
              <a:gd name="connsiteY12" fmla="*/ 1095270 h 3024554"/>
              <a:gd name="connsiteX13" fmla="*/ 607925 w 4759648"/>
              <a:gd name="connsiteY13" fmla="*/ 1215850 h 3024554"/>
              <a:gd name="connsiteX14" fmla="*/ 653143 w 4759648"/>
              <a:gd name="connsiteY14" fmla="*/ 1316334 h 3024554"/>
              <a:gd name="connsiteX15" fmla="*/ 703384 w 4759648"/>
              <a:gd name="connsiteY15" fmla="*/ 1376624 h 3024554"/>
              <a:gd name="connsiteX16" fmla="*/ 703384 w 4759648"/>
              <a:gd name="connsiteY16" fmla="*/ 1467059 h 3024554"/>
              <a:gd name="connsiteX17" fmla="*/ 708408 w 4759648"/>
              <a:gd name="connsiteY17" fmla="*/ 1562518 h 3024554"/>
              <a:gd name="connsiteX18" fmla="*/ 753626 w 4759648"/>
              <a:gd name="connsiteY18" fmla="*/ 1668026 h 3024554"/>
              <a:gd name="connsiteX19" fmla="*/ 803868 w 4759648"/>
              <a:gd name="connsiteY19" fmla="*/ 1748413 h 3024554"/>
              <a:gd name="connsiteX20" fmla="*/ 884255 w 4759648"/>
              <a:gd name="connsiteY20" fmla="*/ 1778558 h 3024554"/>
              <a:gd name="connsiteX21" fmla="*/ 894303 w 4759648"/>
              <a:gd name="connsiteY21" fmla="*/ 1683099 h 3024554"/>
              <a:gd name="connsiteX22" fmla="*/ 864158 w 4759648"/>
              <a:gd name="connsiteY22" fmla="*/ 1632857 h 3024554"/>
              <a:gd name="connsiteX23" fmla="*/ 834013 w 4759648"/>
              <a:gd name="connsiteY23" fmla="*/ 1527349 h 3024554"/>
              <a:gd name="connsiteX24" fmla="*/ 889279 w 4759648"/>
              <a:gd name="connsiteY24" fmla="*/ 1477107 h 3024554"/>
              <a:gd name="connsiteX25" fmla="*/ 974690 w 4759648"/>
              <a:gd name="connsiteY25" fmla="*/ 1552470 h 3024554"/>
              <a:gd name="connsiteX26" fmla="*/ 1040004 w 4759648"/>
              <a:gd name="connsiteY26" fmla="*/ 1572567 h 3024554"/>
              <a:gd name="connsiteX27" fmla="*/ 1105318 w 4759648"/>
              <a:gd name="connsiteY27" fmla="*/ 1602712 h 3024554"/>
              <a:gd name="connsiteX28" fmla="*/ 1251019 w 4759648"/>
              <a:gd name="connsiteY28" fmla="*/ 1607736 h 3024554"/>
              <a:gd name="connsiteX29" fmla="*/ 1361551 w 4759648"/>
              <a:gd name="connsiteY29" fmla="*/ 1577591 h 3024554"/>
              <a:gd name="connsiteX30" fmla="*/ 1416817 w 4759648"/>
              <a:gd name="connsiteY30" fmla="*/ 1617784 h 3024554"/>
              <a:gd name="connsiteX31" fmla="*/ 1522325 w 4759648"/>
              <a:gd name="connsiteY31" fmla="*/ 1602712 h 3024554"/>
              <a:gd name="connsiteX32" fmla="*/ 1522325 w 4759648"/>
              <a:gd name="connsiteY32" fmla="*/ 1492180 h 3024554"/>
              <a:gd name="connsiteX33" fmla="*/ 1592663 w 4759648"/>
              <a:gd name="connsiteY33" fmla="*/ 1477107 h 3024554"/>
              <a:gd name="connsiteX34" fmla="*/ 1718268 w 4759648"/>
              <a:gd name="connsiteY34" fmla="*/ 1457011 h 3024554"/>
              <a:gd name="connsiteX35" fmla="*/ 1768510 w 4759648"/>
              <a:gd name="connsiteY35" fmla="*/ 1502228 h 3024554"/>
              <a:gd name="connsiteX36" fmla="*/ 1818751 w 4759648"/>
              <a:gd name="connsiteY36" fmla="*/ 1542422 h 3024554"/>
              <a:gd name="connsiteX37" fmla="*/ 1874017 w 4759648"/>
              <a:gd name="connsiteY37" fmla="*/ 1502228 h 3024554"/>
              <a:gd name="connsiteX38" fmla="*/ 1974501 w 4759648"/>
              <a:gd name="connsiteY38" fmla="*/ 1426866 h 3024554"/>
              <a:gd name="connsiteX39" fmla="*/ 2044839 w 4759648"/>
              <a:gd name="connsiteY39" fmla="*/ 1482132 h 3024554"/>
              <a:gd name="connsiteX40" fmla="*/ 2235758 w 4759648"/>
              <a:gd name="connsiteY40" fmla="*/ 1421841 h 3024554"/>
              <a:gd name="connsiteX41" fmla="*/ 2321169 w 4759648"/>
              <a:gd name="connsiteY41" fmla="*/ 1371600 h 3024554"/>
              <a:gd name="connsiteX42" fmla="*/ 2421652 w 4759648"/>
              <a:gd name="connsiteY42" fmla="*/ 1386672 h 3024554"/>
              <a:gd name="connsiteX43" fmla="*/ 2517112 w 4759648"/>
              <a:gd name="connsiteY43" fmla="*/ 1441938 h 3024554"/>
              <a:gd name="connsiteX44" fmla="*/ 2572378 w 4759648"/>
              <a:gd name="connsiteY44" fmla="*/ 1356527 h 3024554"/>
              <a:gd name="connsiteX45" fmla="*/ 2672861 w 4759648"/>
              <a:gd name="connsiteY45" fmla="*/ 1321358 h 3024554"/>
              <a:gd name="connsiteX46" fmla="*/ 2753248 w 4759648"/>
              <a:gd name="connsiteY46" fmla="*/ 1361551 h 3024554"/>
              <a:gd name="connsiteX47" fmla="*/ 2888901 w 4759648"/>
              <a:gd name="connsiteY47" fmla="*/ 1256044 h 3024554"/>
              <a:gd name="connsiteX48" fmla="*/ 2959239 w 4759648"/>
              <a:gd name="connsiteY48" fmla="*/ 1215850 h 3024554"/>
              <a:gd name="connsiteX49" fmla="*/ 2954215 w 4759648"/>
              <a:gd name="connsiteY49" fmla="*/ 1135463 h 3024554"/>
              <a:gd name="connsiteX50" fmla="*/ 3009481 w 4759648"/>
              <a:gd name="connsiteY50" fmla="*/ 1045028 h 3024554"/>
              <a:gd name="connsiteX51" fmla="*/ 3089868 w 4759648"/>
              <a:gd name="connsiteY51" fmla="*/ 1019907 h 3024554"/>
              <a:gd name="connsiteX52" fmla="*/ 3280787 w 4759648"/>
              <a:gd name="connsiteY52" fmla="*/ 959617 h 3024554"/>
              <a:gd name="connsiteX53" fmla="*/ 3406391 w 4759648"/>
              <a:gd name="connsiteY53" fmla="*/ 919424 h 3024554"/>
              <a:gd name="connsiteX54" fmla="*/ 3411415 w 4759648"/>
              <a:gd name="connsiteY54" fmla="*/ 919424 h 3024554"/>
              <a:gd name="connsiteX55" fmla="*/ 3431512 w 4759648"/>
              <a:gd name="connsiteY55" fmla="*/ 869182 h 3024554"/>
              <a:gd name="connsiteX56" fmla="*/ 3471705 w 4759648"/>
              <a:gd name="connsiteY56" fmla="*/ 844061 h 3024554"/>
              <a:gd name="connsiteX57" fmla="*/ 3577213 w 4759648"/>
              <a:gd name="connsiteY57" fmla="*/ 869182 h 3024554"/>
              <a:gd name="connsiteX58" fmla="*/ 3617406 w 4759648"/>
              <a:gd name="connsiteY58" fmla="*/ 803868 h 3024554"/>
              <a:gd name="connsiteX59" fmla="*/ 3582237 w 4759648"/>
              <a:gd name="connsiteY59" fmla="*/ 703384 h 3024554"/>
              <a:gd name="connsiteX60" fmla="*/ 3632479 w 4759648"/>
              <a:gd name="connsiteY60" fmla="*/ 628022 h 3024554"/>
              <a:gd name="connsiteX61" fmla="*/ 3682721 w 4759648"/>
              <a:gd name="connsiteY61" fmla="*/ 612949 h 3024554"/>
              <a:gd name="connsiteX62" fmla="*/ 3768132 w 4759648"/>
              <a:gd name="connsiteY62" fmla="*/ 602901 h 3024554"/>
              <a:gd name="connsiteX63" fmla="*/ 3853543 w 4759648"/>
              <a:gd name="connsiteY63" fmla="*/ 572756 h 3024554"/>
              <a:gd name="connsiteX64" fmla="*/ 3858567 w 4759648"/>
              <a:gd name="connsiteY64" fmla="*/ 401934 h 3024554"/>
              <a:gd name="connsiteX65" fmla="*/ 3999244 w 4759648"/>
              <a:gd name="connsiteY65" fmla="*/ 371789 h 3024554"/>
              <a:gd name="connsiteX66" fmla="*/ 4049485 w 4759648"/>
              <a:gd name="connsiteY66" fmla="*/ 331595 h 3024554"/>
              <a:gd name="connsiteX67" fmla="*/ 4099727 w 4759648"/>
              <a:gd name="connsiteY67" fmla="*/ 266281 h 3024554"/>
              <a:gd name="connsiteX68" fmla="*/ 4165041 w 4759648"/>
              <a:gd name="connsiteY68" fmla="*/ 231112 h 3024554"/>
              <a:gd name="connsiteX69" fmla="*/ 4240404 w 4759648"/>
              <a:gd name="connsiteY69" fmla="*/ 130628 h 3024554"/>
              <a:gd name="connsiteX70" fmla="*/ 4285622 w 4759648"/>
              <a:gd name="connsiteY70" fmla="*/ 80387 h 3024554"/>
              <a:gd name="connsiteX71" fmla="*/ 4285622 w 4759648"/>
              <a:gd name="connsiteY71" fmla="*/ 80387 h 3024554"/>
              <a:gd name="connsiteX72" fmla="*/ 4340888 w 4759648"/>
              <a:gd name="connsiteY72" fmla="*/ 0 h 3024554"/>
              <a:gd name="connsiteX73" fmla="*/ 4431323 w 4759648"/>
              <a:gd name="connsiteY73" fmla="*/ 25121 h 3024554"/>
              <a:gd name="connsiteX74" fmla="*/ 4371033 w 4759648"/>
              <a:gd name="connsiteY74" fmla="*/ 170822 h 3024554"/>
              <a:gd name="connsiteX75" fmla="*/ 4300694 w 4759648"/>
              <a:gd name="connsiteY75" fmla="*/ 200967 h 3024554"/>
              <a:gd name="connsiteX76" fmla="*/ 4235380 w 4759648"/>
              <a:gd name="connsiteY76" fmla="*/ 226088 h 3024554"/>
              <a:gd name="connsiteX77" fmla="*/ 4210259 w 4759648"/>
              <a:gd name="connsiteY77" fmla="*/ 261257 h 3024554"/>
              <a:gd name="connsiteX78" fmla="*/ 4759648 w 4759648"/>
              <a:gd name="connsiteY78" fmla="*/ 812401 h 3024554"/>
              <a:gd name="connsiteX79" fmla="*/ 4711352 w 4759648"/>
              <a:gd name="connsiteY79" fmla="*/ 940684 h 3024554"/>
              <a:gd name="connsiteX80" fmla="*/ 4620153 w 4759648"/>
              <a:gd name="connsiteY80" fmla="*/ 1058918 h 3024554"/>
              <a:gd name="connsiteX81" fmla="*/ 4538238 w 4759648"/>
              <a:gd name="connsiteY81" fmla="*/ 1117701 h 3024554"/>
              <a:gd name="connsiteX82" fmla="*/ 4298702 w 4759648"/>
              <a:gd name="connsiteY82" fmla="*/ 973342 h 3024554"/>
              <a:gd name="connsiteX83" fmla="*/ 4205581 w 4759648"/>
              <a:gd name="connsiteY83" fmla="*/ 913389 h 3024554"/>
              <a:gd name="connsiteX84" fmla="*/ 4077685 w 4759648"/>
              <a:gd name="connsiteY84" fmla="*/ 846234 h 3024554"/>
              <a:gd name="connsiteX85" fmla="*/ 3984171 w 4759648"/>
              <a:gd name="connsiteY85" fmla="*/ 668215 h 3024554"/>
              <a:gd name="connsiteX86" fmla="*/ 3883688 w 4759648"/>
              <a:gd name="connsiteY86" fmla="*/ 643094 h 3024554"/>
              <a:gd name="connsiteX87" fmla="*/ 3813349 w 4759648"/>
              <a:gd name="connsiteY87" fmla="*/ 643094 h 3024554"/>
              <a:gd name="connsiteX88" fmla="*/ 3707841 w 4759648"/>
              <a:gd name="connsiteY88" fmla="*/ 658167 h 3024554"/>
              <a:gd name="connsiteX89" fmla="*/ 3687745 w 4759648"/>
              <a:gd name="connsiteY89" fmla="*/ 693336 h 3024554"/>
              <a:gd name="connsiteX90" fmla="*/ 3682721 w 4759648"/>
              <a:gd name="connsiteY90" fmla="*/ 748602 h 3024554"/>
              <a:gd name="connsiteX91" fmla="*/ 3662624 w 4759648"/>
              <a:gd name="connsiteY91" fmla="*/ 813916 h 3024554"/>
              <a:gd name="connsiteX92" fmla="*/ 3647551 w 4759648"/>
              <a:gd name="connsiteY92" fmla="*/ 879230 h 3024554"/>
              <a:gd name="connsiteX93" fmla="*/ 3627455 w 4759648"/>
              <a:gd name="connsiteY93" fmla="*/ 899327 h 3024554"/>
              <a:gd name="connsiteX94" fmla="*/ 3506874 w 4759648"/>
              <a:gd name="connsiteY94" fmla="*/ 934496 h 3024554"/>
              <a:gd name="connsiteX95" fmla="*/ 3476729 w 4759648"/>
              <a:gd name="connsiteY95" fmla="*/ 949569 h 3024554"/>
              <a:gd name="connsiteX96" fmla="*/ 3411415 w 4759648"/>
              <a:gd name="connsiteY96" fmla="*/ 959617 h 3024554"/>
              <a:gd name="connsiteX97" fmla="*/ 3341077 w 4759648"/>
              <a:gd name="connsiteY97" fmla="*/ 1004835 h 3024554"/>
              <a:gd name="connsiteX98" fmla="*/ 3240593 w 4759648"/>
              <a:gd name="connsiteY98" fmla="*/ 1029956 h 3024554"/>
              <a:gd name="connsiteX99" fmla="*/ 3155182 w 4759648"/>
              <a:gd name="connsiteY99" fmla="*/ 1040004 h 3024554"/>
              <a:gd name="connsiteX100" fmla="*/ 3079819 w 4759648"/>
              <a:gd name="connsiteY100" fmla="*/ 1080198 h 3024554"/>
              <a:gd name="connsiteX101" fmla="*/ 3074795 w 4759648"/>
              <a:gd name="connsiteY101" fmla="*/ 1135463 h 3024554"/>
              <a:gd name="connsiteX102" fmla="*/ 3014505 w 4759648"/>
              <a:gd name="connsiteY102" fmla="*/ 1175657 h 3024554"/>
              <a:gd name="connsiteX103" fmla="*/ 3009481 w 4759648"/>
              <a:gd name="connsiteY103" fmla="*/ 1230923 h 3024554"/>
              <a:gd name="connsiteX104" fmla="*/ 2964263 w 4759648"/>
              <a:gd name="connsiteY104" fmla="*/ 1286189 h 3024554"/>
              <a:gd name="connsiteX105" fmla="*/ 2919046 w 4759648"/>
              <a:gd name="connsiteY105" fmla="*/ 1331406 h 3024554"/>
              <a:gd name="connsiteX106" fmla="*/ 2843683 w 4759648"/>
              <a:gd name="connsiteY106" fmla="*/ 1376624 h 3024554"/>
              <a:gd name="connsiteX107" fmla="*/ 2748224 w 4759648"/>
              <a:gd name="connsiteY107" fmla="*/ 1416817 h 3024554"/>
              <a:gd name="connsiteX108" fmla="*/ 2662813 w 4759648"/>
              <a:gd name="connsiteY108" fmla="*/ 1467059 h 3024554"/>
              <a:gd name="connsiteX109" fmla="*/ 2622619 w 4759648"/>
              <a:gd name="connsiteY109" fmla="*/ 1457011 h 3024554"/>
              <a:gd name="connsiteX110" fmla="*/ 2542233 w 4759648"/>
              <a:gd name="connsiteY110" fmla="*/ 1487156 h 3024554"/>
              <a:gd name="connsiteX111" fmla="*/ 2466870 w 4759648"/>
              <a:gd name="connsiteY111" fmla="*/ 1527349 h 3024554"/>
              <a:gd name="connsiteX112" fmla="*/ 2376435 w 4759648"/>
              <a:gd name="connsiteY112" fmla="*/ 1492180 h 3024554"/>
              <a:gd name="connsiteX113" fmla="*/ 2306096 w 4759648"/>
              <a:gd name="connsiteY113" fmla="*/ 1482132 h 3024554"/>
              <a:gd name="connsiteX114" fmla="*/ 2210637 w 4759648"/>
              <a:gd name="connsiteY114" fmla="*/ 1507252 h 3024554"/>
              <a:gd name="connsiteX115" fmla="*/ 2130250 w 4759648"/>
              <a:gd name="connsiteY115" fmla="*/ 1542422 h 3024554"/>
              <a:gd name="connsiteX116" fmla="*/ 2095081 w 4759648"/>
              <a:gd name="connsiteY116" fmla="*/ 1582615 h 3024554"/>
              <a:gd name="connsiteX117" fmla="*/ 2004646 w 4759648"/>
              <a:gd name="connsiteY117" fmla="*/ 1577591 h 3024554"/>
              <a:gd name="connsiteX118" fmla="*/ 1909187 w 4759648"/>
              <a:gd name="connsiteY118" fmla="*/ 1562518 h 3024554"/>
              <a:gd name="connsiteX119" fmla="*/ 1858945 w 4759648"/>
              <a:gd name="connsiteY119" fmla="*/ 1607736 h 3024554"/>
              <a:gd name="connsiteX120" fmla="*/ 1798655 w 4759648"/>
              <a:gd name="connsiteY120" fmla="*/ 1627833 h 3024554"/>
              <a:gd name="connsiteX121" fmla="*/ 1718268 w 4759648"/>
              <a:gd name="connsiteY121" fmla="*/ 1592663 h 3024554"/>
              <a:gd name="connsiteX122" fmla="*/ 1683099 w 4759648"/>
              <a:gd name="connsiteY122" fmla="*/ 1577591 h 3024554"/>
              <a:gd name="connsiteX123" fmla="*/ 1592663 w 4759648"/>
              <a:gd name="connsiteY123" fmla="*/ 1612760 h 3024554"/>
              <a:gd name="connsiteX124" fmla="*/ 1557494 w 4759648"/>
              <a:gd name="connsiteY124" fmla="*/ 1668026 h 3024554"/>
              <a:gd name="connsiteX125" fmla="*/ 1441938 w 4759648"/>
              <a:gd name="connsiteY125" fmla="*/ 1683099 h 3024554"/>
              <a:gd name="connsiteX126" fmla="*/ 1341455 w 4759648"/>
              <a:gd name="connsiteY126" fmla="*/ 1663002 h 3024554"/>
              <a:gd name="connsiteX127" fmla="*/ 1251019 w 4759648"/>
              <a:gd name="connsiteY127" fmla="*/ 1678074 h 3024554"/>
              <a:gd name="connsiteX128" fmla="*/ 1326382 w 4759648"/>
              <a:gd name="connsiteY128" fmla="*/ 1813727 h 3024554"/>
              <a:gd name="connsiteX129" fmla="*/ 1261068 w 4759648"/>
              <a:gd name="connsiteY129" fmla="*/ 1909187 h 3024554"/>
              <a:gd name="connsiteX130" fmla="*/ 1175657 w 4759648"/>
              <a:gd name="connsiteY130" fmla="*/ 1949380 h 3024554"/>
              <a:gd name="connsiteX131" fmla="*/ 1115367 w 4759648"/>
              <a:gd name="connsiteY131" fmla="*/ 1954404 h 3024554"/>
              <a:gd name="connsiteX132" fmla="*/ 1055077 w 4759648"/>
              <a:gd name="connsiteY132" fmla="*/ 1989573 h 3024554"/>
              <a:gd name="connsiteX133" fmla="*/ 994787 w 4759648"/>
              <a:gd name="connsiteY133" fmla="*/ 2014694 h 3024554"/>
              <a:gd name="connsiteX134" fmla="*/ 969666 w 4759648"/>
              <a:gd name="connsiteY134" fmla="*/ 2105129 h 3024554"/>
              <a:gd name="connsiteX135" fmla="*/ 929472 w 4759648"/>
              <a:gd name="connsiteY135" fmla="*/ 2140299 h 3024554"/>
              <a:gd name="connsiteX136" fmla="*/ 929472 w 4759648"/>
              <a:gd name="connsiteY136" fmla="*/ 2200589 h 3024554"/>
              <a:gd name="connsiteX137" fmla="*/ 844061 w 4759648"/>
              <a:gd name="connsiteY137" fmla="*/ 2235758 h 3024554"/>
              <a:gd name="connsiteX138" fmla="*/ 778747 w 4759648"/>
              <a:gd name="connsiteY138" fmla="*/ 2230734 h 3024554"/>
              <a:gd name="connsiteX139" fmla="*/ 738554 w 4759648"/>
              <a:gd name="connsiteY139" fmla="*/ 2255855 h 3024554"/>
              <a:gd name="connsiteX140" fmla="*/ 678263 w 4759648"/>
              <a:gd name="connsiteY140" fmla="*/ 2270927 h 3024554"/>
              <a:gd name="connsiteX141" fmla="*/ 638070 w 4759648"/>
              <a:gd name="connsiteY141" fmla="*/ 2270927 h 3024554"/>
              <a:gd name="connsiteX142" fmla="*/ 587828 w 4759648"/>
              <a:gd name="connsiteY142" fmla="*/ 2316145 h 3024554"/>
              <a:gd name="connsiteX143" fmla="*/ 542611 w 4759648"/>
              <a:gd name="connsiteY143" fmla="*/ 2336241 h 3024554"/>
              <a:gd name="connsiteX144" fmla="*/ 487345 w 4759648"/>
              <a:gd name="connsiteY144" fmla="*/ 2336241 h 3024554"/>
              <a:gd name="connsiteX145" fmla="*/ 477296 w 4759648"/>
              <a:gd name="connsiteY145" fmla="*/ 2401556 h 3024554"/>
              <a:gd name="connsiteX146" fmla="*/ 477296 w 4759648"/>
              <a:gd name="connsiteY146" fmla="*/ 2522136 h 3024554"/>
              <a:gd name="connsiteX147" fmla="*/ 487345 w 4759648"/>
              <a:gd name="connsiteY147" fmla="*/ 2637692 h 3024554"/>
              <a:gd name="connsiteX148" fmla="*/ 502417 w 4759648"/>
              <a:gd name="connsiteY148" fmla="*/ 2703006 h 3024554"/>
              <a:gd name="connsiteX149" fmla="*/ 487345 w 4759648"/>
              <a:gd name="connsiteY149" fmla="*/ 2783393 h 3024554"/>
              <a:gd name="connsiteX150" fmla="*/ 487345 w 4759648"/>
              <a:gd name="connsiteY150" fmla="*/ 2898949 h 3024554"/>
              <a:gd name="connsiteX151" fmla="*/ 472272 w 4759648"/>
              <a:gd name="connsiteY151" fmla="*/ 3024554 h 3024554"/>
              <a:gd name="connsiteX152" fmla="*/ 396910 w 4759648"/>
              <a:gd name="connsiteY152" fmla="*/ 3009481 h 3024554"/>
              <a:gd name="connsiteX153" fmla="*/ 381837 w 4759648"/>
              <a:gd name="connsiteY153" fmla="*/ 2803490 h 3024554"/>
              <a:gd name="connsiteX154" fmla="*/ 427055 w 4759648"/>
              <a:gd name="connsiteY154" fmla="*/ 2627644 h 3024554"/>
              <a:gd name="connsiteX155" fmla="*/ 411982 w 4759648"/>
              <a:gd name="connsiteY155" fmla="*/ 2416628 h 3024554"/>
              <a:gd name="connsiteX156" fmla="*/ 417006 w 4759648"/>
              <a:gd name="connsiteY156" fmla="*/ 2321169 h 3024554"/>
              <a:gd name="connsiteX157" fmla="*/ 432079 w 4759648"/>
              <a:gd name="connsiteY157" fmla="*/ 2240782 h 3024554"/>
              <a:gd name="connsiteX158" fmla="*/ 532562 w 4759648"/>
              <a:gd name="connsiteY158" fmla="*/ 2200589 h 3024554"/>
              <a:gd name="connsiteX159" fmla="*/ 653143 w 4759648"/>
              <a:gd name="connsiteY159" fmla="*/ 2190540 h 3024554"/>
              <a:gd name="connsiteX160" fmla="*/ 708408 w 4759648"/>
              <a:gd name="connsiteY160" fmla="*/ 2100105 h 3024554"/>
              <a:gd name="connsiteX161" fmla="*/ 733529 w 4759648"/>
              <a:gd name="connsiteY161" fmla="*/ 2034791 h 3024554"/>
              <a:gd name="connsiteX162" fmla="*/ 859134 w 4759648"/>
              <a:gd name="connsiteY162" fmla="*/ 1999622 h 3024554"/>
              <a:gd name="connsiteX163" fmla="*/ 828989 w 4759648"/>
              <a:gd name="connsiteY163" fmla="*/ 1904162 h 3024554"/>
              <a:gd name="connsiteX164" fmla="*/ 698360 w 4759648"/>
              <a:gd name="connsiteY164" fmla="*/ 1818751 h 3024554"/>
              <a:gd name="connsiteX165" fmla="*/ 673239 w 4759648"/>
              <a:gd name="connsiteY165" fmla="*/ 1678074 h 3024554"/>
              <a:gd name="connsiteX166" fmla="*/ 612949 w 4759648"/>
              <a:gd name="connsiteY166" fmla="*/ 1612760 h 3024554"/>
              <a:gd name="connsiteX167" fmla="*/ 557683 w 4759648"/>
              <a:gd name="connsiteY167" fmla="*/ 1457011 h 3024554"/>
              <a:gd name="connsiteX168" fmla="*/ 562707 w 4759648"/>
              <a:gd name="connsiteY168" fmla="*/ 1376624 h 3024554"/>
              <a:gd name="connsiteX169" fmla="*/ 547635 w 4759648"/>
              <a:gd name="connsiteY169" fmla="*/ 1301261 h 3024554"/>
              <a:gd name="connsiteX170" fmla="*/ 542611 w 4759648"/>
              <a:gd name="connsiteY170" fmla="*/ 1140488 h 3024554"/>
              <a:gd name="connsiteX171" fmla="*/ 547635 w 4759648"/>
              <a:gd name="connsiteY171" fmla="*/ 974690 h 3024554"/>
              <a:gd name="connsiteX172" fmla="*/ 572756 w 4759648"/>
              <a:gd name="connsiteY172" fmla="*/ 869182 h 3024554"/>
              <a:gd name="connsiteX173" fmla="*/ 582804 w 4759648"/>
              <a:gd name="connsiteY173" fmla="*/ 793819 h 3024554"/>
              <a:gd name="connsiteX174" fmla="*/ 537587 w 4759648"/>
              <a:gd name="connsiteY174" fmla="*/ 758650 h 3024554"/>
              <a:gd name="connsiteX175" fmla="*/ 401934 w 4759648"/>
              <a:gd name="connsiteY175" fmla="*/ 748602 h 3024554"/>
              <a:gd name="connsiteX176" fmla="*/ 286378 w 4759648"/>
              <a:gd name="connsiteY176" fmla="*/ 743578 h 3024554"/>
              <a:gd name="connsiteX177" fmla="*/ 251208 w 4759648"/>
              <a:gd name="connsiteY177" fmla="*/ 718457 h 3024554"/>
              <a:gd name="connsiteX178" fmla="*/ 145701 w 4759648"/>
              <a:gd name="connsiteY178" fmla="*/ 723481 h 3024554"/>
              <a:gd name="connsiteX179" fmla="*/ 65314 w 4759648"/>
              <a:gd name="connsiteY179" fmla="*/ 728505 h 3024554"/>
              <a:gd name="connsiteX180" fmla="*/ 0 w 4759648"/>
              <a:gd name="connsiteY180" fmla="*/ 698360 h 3024554"/>
              <a:gd name="connsiteX0" fmla="*/ 0 w 4816071"/>
              <a:gd name="connsiteY0" fmla="*/ 698360 h 3024554"/>
              <a:gd name="connsiteX1" fmla="*/ 65314 w 4816071"/>
              <a:gd name="connsiteY1" fmla="*/ 602901 h 3024554"/>
              <a:gd name="connsiteX2" fmla="*/ 140677 w 4816071"/>
              <a:gd name="connsiteY2" fmla="*/ 617973 h 3024554"/>
              <a:gd name="connsiteX3" fmla="*/ 236136 w 4816071"/>
              <a:gd name="connsiteY3" fmla="*/ 633046 h 3024554"/>
              <a:gd name="connsiteX4" fmla="*/ 336619 w 4816071"/>
              <a:gd name="connsiteY4" fmla="*/ 643094 h 3024554"/>
              <a:gd name="connsiteX5" fmla="*/ 386861 w 4816071"/>
              <a:gd name="connsiteY5" fmla="*/ 658167 h 3024554"/>
              <a:gd name="connsiteX6" fmla="*/ 467248 w 4816071"/>
              <a:gd name="connsiteY6" fmla="*/ 653143 h 3024554"/>
              <a:gd name="connsiteX7" fmla="*/ 592852 w 4816071"/>
              <a:gd name="connsiteY7" fmla="*/ 708408 h 3024554"/>
              <a:gd name="connsiteX8" fmla="*/ 648118 w 4816071"/>
              <a:gd name="connsiteY8" fmla="*/ 743578 h 3024554"/>
              <a:gd name="connsiteX9" fmla="*/ 633046 w 4816071"/>
              <a:gd name="connsiteY9" fmla="*/ 834013 h 3024554"/>
              <a:gd name="connsiteX10" fmla="*/ 607925 w 4816071"/>
              <a:gd name="connsiteY10" fmla="*/ 919424 h 3024554"/>
              <a:gd name="connsiteX11" fmla="*/ 602901 w 4816071"/>
              <a:gd name="connsiteY11" fmla="*/ 1019907 h 3024554"/>
              <a:gd name="connsiteX12" fmla="*/ 592852 w 4816071"/>
              <a:gd name="connsiteY12" fmla="*/ 1095270 h 3024554"/>
              <a:gd name="connsiteX13" fmla="*/ 607925 w 4816071"/>
              <a:gd name="connsiteY13" fmla="*/ 1215850 h 3024554"/>
              <a:gd name="connsiteX14" fmla="*/ 653143 w 4816071"/>
              <a:gd name="connsiteY14" fmla="*/ 1316334 h 3024554"/>
              <a:gd name="connsiteX15" fmla="*/ 703384 w 4816071"/>
              <a:gd name="connsiteY15" fmla="*/ 1376624 h 3024554"/>
              <a:gd name="connsiteX16" fmla="*/ 703384 w 4816071"/>
              <a:gd name="connsiteY16" fmla="*/ 1467059 h 3024554"/>
              <a:gd name="connsiteX17" fmla="*/ 708408 w 4816071"/>
              <a:gd name="connsiteY17" fmla="*/ 1562518 h 3024554"/>
              <a:gd name="connsiteX18" fmla="*/ 753626 w 4816071"/>
              <a:gd name="connsiteY18" fmla="*/ 1668026 h 3024554"/>
              <a:gd name="connsiteX19" fmla="*/ 803868 w 4816071"/>
              <a:gd name="connsiteY19" fmla="*/ 1748413 h 3024554"/>
              <a:gd name="connsiteX20" fmla="*/ 884255 w 4816071"/>
              <a:gd name="connsiteY20" fmla="*/ 1778558 h 3024554"/>
              <a:gd name="connsiteX21" fmla="*/ 894303 w 4816071"/>
              <a:gd name="connsiteY21" fmla="*/ 1683099 h 3024554"/>
              <a:gd name="connsiteX22" fmla="*/ 864158 w 4816071"/>
              <a:gd name="connsiteY22" fmla="*/ 1632857 h 3024554"/>
              <a:gd name="connsiteX23" fmla="*/ 834013 w 4816071"/>
              <a:gd name="connsiteY23" fmla="*/ 1527349 h 3024554"/>
              <a:gd name="connsiteX24" fmla="*/ 889279 w 4816071"/>
              <a:gd name="connsiteY24" fmla="*/ 1477107 h 3024554"/>
              <a:gd name="connsiteX25" fmla="*/ 974690 w 4816071"/>
              <a:gd name="connsiteY25" fmla="*/ 1552470 h 3024554"/>
              <a:gd name="connsiteX26" fmla="*/ 1040004 w 4816071"/>
              <a:gd name="connsiteY26" fmla="*/ 1572567 h 3024554"/>
              <a:gd name="connsiteX27" fmla="*/ 1105318 w 4816071"/>
              <a:gd name="connsiteY27" fmla="*/ 1602712 h 3024554"/>
              <a:gd name="connsiteX28" fmla="*/ 1251019 w 4816071"/>
              <a:gd name="connsiteY28" fmla="*/ 1607736 h 3024554"/>
              <a:gd name="connsiteX29" fmla="*/ 1361551 w 4816071"/>
              <a:gd name="connsiteY29" fmla="*/ 1577591 h 3024554"/>
              <a:gd name="connsiteX30" fmla="*/ 1416817 w 4816071"/>
              <a:gd name="connsiteY30" fmla="*/ 1617784 h 3024554"/>
              <a:gd name="connsiteX31" fmla="*/ 1522325 w 4816071"/>
              <a:gd name="connsiteY31" fmla="*/ 1602712 h 3024554"/>
              <a:gd name="connsiteX32" fmla="*/ 1522325 w 4816071"/>
              <a:gd name="connsiteY32" fmla="*/ 1492180 h 3024554"/>
              <a:gd name="connsiteX33" fmla="*/ 1592663 w 4816071"/>
              <a:gd name="connsiteY33" fmla="*/ 1477107 h 3024554"/>
              <a:gd name="connsiteX34" fmla="*/ 1718268 w 4816071"/>
              <a:gd name="connsiteY34" fmla="*/ 1457011 h 3024554"/>
              <a:gd name="connsiteX35" fmla="*/ 1768510 w 4816071"/>
              <a:gd name="connsiteY35" fmla="*/ 1502228 h 3024554"/>
              <a:gd name="connsiteX36" fmla="*/ 1818751 w 4816071"/>
              <a:gd name="connsiteY36" fmla="*/ 1542422 h 3024554"/>
              <a:gd name="connsiteX37" fmla="*/ 1874017 w 4816071"/>
              <a:gd name="connsiteY37" fmla="*/ 1502228 h 3024554"/>
              <a:gd name="connsiteX38" fmla="*/ 1974501 w 4816071"/>
              <a:gd name="connsiteY38" fmla="*/ 1426866 h 3024554"/>
              <a:gd name="connsiteX39" fmla="*/ 2044839 w 4816071"/>
              <a:gd name="connsiteY39" fmla="*/ 1482132 h 3024554"/>
              <a:gd name="connsiteX40" fmla="*/ 2235758 w 4816071"/>
              <a:gd name="connsiteY40" fmla="*/ 1421841 h 3024554"/>
              <a:gd name="connsiteX41" fmla="*/ 2321169 w 4816071"/>
              <a:gd name="connsiteY41" fmla="*/ 1371600 h 3024554"/>
              <a:gd name="connsiteX42" fmla="*/ 2421652 w 4816071"/>
              <a:gd name="connsiteY42" fmla="*/ 1386672 h 3024554"/>
              <a:gd name="connsiteX43" fmla="*/ 2517112 w 4816071"/>
              <a:gd name="connsiteY43" fmla="*/ 1441938 h 3024554"/>
              <a:gd name="connsiteX44" fmla="*/ 2572378 w 4816071"/>
              <a:gd name="connsiteY44" fmla="*/ 1356527 h 3024554"/>
              <a:gd name="connsiteX45" fmla="*/ 2672861 w 4816071"/>
              <a:gd name="connsiteY45" fmla="*/ 1321358 h 3024554"/>
              <a:gd name="connsiteX46" fmla="*/ 2753248 w 4816071"/>
              <a:gd name="connsiteY46" fmla="*/ 1361551 h 3024554"/>
              <a:gd name="connsiteX47" fmla="*/ 2888901 w 4816071"/>
              <a:gd name="connsiteY47" fmla="*/ 1256044 h 3024554"/>
              <a:gd name="connsiteX48" fmla="*/ 2959239 w 4816071"/>
              <a:gd name="connsiteY48" fmla="*/ 1215850 h 3024554"/>
              <a:gd name="connsiteX49" fmla="*/ 2954215 w 4816071"/>
              <a:gd name="connsiteY49" fmla="*/ 1135463 h 3024554"/>
              <a:gd name="connsiteX50" fmla="*/ 3009481 w 4816071"/>
              <a:gd name="connsiteY50" fmla="*/ 1045028 h 3024554"/>
              <a:gd name="connsiteX51" fmla="*/ 3089868 w 4816071"/>
              <a:gd name="connsiteY51" fmla="*/ 1019907 h 3024554"/>
              <a:gd name="connsiteX52" fmla="*/ 3280787 w 4816071"/>
              <a:gd name="connsiteY52" fmla="*/ 959617 h 3024554"/>
              <a:gd name="connsiteX53" fmla="*/ 3406391 w 4816071"/>
              <a:gd name="connsiteY53" fmla="*/ 919424 h 3024554"/>
              <a:gd name="connsiteX54" fmla="*/ 3411415 w 4816071"/>
              <a:gd name="connsiteY54" fmla="*/ 919424 h 3024554"/>
              <a:gd name="connsiteX55" fmla="*/ 3431512 w 4816071"/>
              <a:gd name="connsiteY55" fmla="*/ 869182 h 3024554"/>
              <a:gd name="connsiteX56" fmla="*/ 3471705 w 4816071"/>
              <a:gd name="connsiteY56" fmla="*/ 844061 h 3024554"/>
              <a:gd name="connsiteX57" fmla="*/ 3577213 w 4816071"/>
              <a:gd name="connsiteY57" fmla="*/ 869182 h 3024554"/>
              <a:gd name="connsiteX58" fmla="*/ 3617406 w 4816071"/>
              <a:gd name="connsiteY58" fmla="*/ 803868 h 3024554"/>
              <a:gd name="connsiteX59" fmla="*/ 3582237 w 4816071"/>
              <a:gd name="connsiteY59" fmla="*/ 703384 h 3024554"/>
              <a:gd name="connsiteX60" fmla="*/ 3632479 w 4816071"/>
              <a:gd name="connsiteY60" fmla="*/ 628022 h 3024554"/>
              <a:gd name="connsiteX61" fmla="*/ 3682721 w 4816071"/>
              <a:gd name="connsiteY61" fmla="*/ 612949 h 3024554"/>
              <a:gd name="connsiteX62" fmla="*/ 3768132 w 4816071"/>
              <a:gd name="connsiteY62" fmla="*/ 602901 h 3024554"/>
              <a:gd name="connsiteX63" fmla="*/ 3853543 w 4816071"/>
              <a:gd name="connsiteY63" fmla="*/ 572756 h 3024554"/>
              <a:gd name="connsiteX64" fmla="*/ 3858567 w 4816071"/>
              <a:gd name="connsiteY64" fmla="*/ 401934 h 3024554"/>
              <a:gd name="connsiteX65" fmla="*/ 3999244 w 4816071"/>
              <a:gd name="connsiteY65" fmla="*/ 371789 h 3024554"/>
              <a:gd name="connsiteX66" fmla="*/ 4049485 w 4816071"/>
              <a:gd name="connsiteY66" fmla="*/ 331595 h 3024554"/>
              <a:gd name="connsiteX67" fmla="*/ 4099727 w 4816071"/>
              <a:gd name="connsiteY67" fmla="*/ 266281 h 3024554"/>
              <a:gd name="connsiteX68" fmla="*/ 4165041 w 4816071"/>
              <a:gd name="connsiteY68" fmla="*/ 231112 h 3024554"/>
              <a:gd name="connsiteX69" fmla="*/ 4240404 w 4816071"/>
              <a:gd name="connsiteY69" fmla="*/ 130628 h 3024554"/>
              <a:gd name="connsiteX70" fmla="*/ 4285622 w 4816071"/>
              <a:gd name="connsiteY70" fmla="*/ 80387 h 3024554"/>
              <a:gd name="connsiteX71" fmla="*/ 4285622 w 4816071"/>
              <a:gd name="connsiteY71" fmla="*/ 80387 h 3024554"/>
              <a:gd name="connsiteX72" fmla="*/ 4340888 w 4816071"/>
              <a:gd name="connsiteY72" fmla="*/ 0 h 3024554"/>
              <a:gd name="connsiteX73" fmla="*/ 4431323 w 4816071"/>
              <a:gd name="connsiteY73" fmla="*/ 25121 h 3024554"/>
              <a:gd name="connsiteX74" fmla="*/ 4371033 w 4816071"/>
              <a:gd name="connsiteY74" fmla="*/ 170822 h 3024554"/>
              <a:gd name="connsiteX75" fmla="*/ 4300694 w 4816071"/>
              <a:gd name="connsiteY75" fmla="*/ 200967 h 3024554"/>
              <a:gd name="connsiteX76" fmla="*/ 4235380 w 4816071"/>
              <a:gd name="connsiteY76" fmla="*/ 226088 h 3024554"/>
              <a:gd name="connsiteX77" fmla="*/ 4816071 w 4816071"/>
              <a:gd name="connsiteY77" fmla="*/ 796490 h 3024554"/>
              <a:gd name="connsiteX78" fmla="*/ 4759648 w 4816071"/>
              <a:gd name="connsiteY78" fmla="*/ 812401 h 3024554"/>
              <a:gd name="connsiteX79" fmla="*/ 4711352 w 4816071"/>
              <a:gd name="connsiteY79" fmla="*/ 940684 h 3024554"/>
              <a:gd name="connsiteX80" fmla="*/ 4620153 w 4816071"/>
              <a:gd name="connsiteY80" fmla="*/ 1058918 h 3024554"/>
              <a:gd name="connsiteX81" fmla="*/ 4538238 w 4816071"/>
              <a:gd name="connsiteY81" fmla="*/ 1117701 h 3024554"/>
              <a:gd name="connsiteX82" fmla="*/ 4298702 w 4816071"/>
              <a:gd name="connsiteY82" fmla="*/ 973342 h 3024554"/>
              <a:gd name="connsiteX83" fmla="*/ 4205581 w 4816071"/>
              <a:gd name="connsiteY83" fmla="*/ 913389 h 3024554"/>
              <a:gd name="connsiteX84" fmla="*/ 4077685 w 4816071"/>
              <a:gd name="connsiteY84" fmla="*/ 846234 h 3024554"/>
              <a:gd name="connsiteX85" fmla="*/ 3984171 w 4816071"/>
              <a:gd name="connsiteY85" fmla="*/ 668215 h 3024554"/>
              <a:gd name="connsiteX86" fmla="*/ 3883688 w 4816071"/>
              <a:gd name="connsiteY86" fmla="*/ 643094 h 3024554"/>
              <a:gd name="connsiteX87" fmla="*/ 3813349 w 4816071"/>
              <a:gd name="connsiteY87" fmla="*/ 643094 h 3024554"/>
              <a:gd name="connsiteX88" fmla="*/ 3707841 w 4816071"/>
              <a:gd name="connsiteY88" fmla="*/ 658167 h 3024554"/>
              <a:gd name="connsiteX89" fmla="*/ 3687745 w 4816071"/>
              <a:gd name="connsiteY89" fmla="*/ 693336 h 3024554"/>
              <a:gd name="connsiteX90" fmla="*/ 3682721 w 4816071"/>
              <a:gd name="connsiteY90" fmla="*/ 748602 h 3024554"/>
              <a:gd name="connsiteX91" fmla="*/ 3662624 w 4816071"/>
              <a:gd name="connsiteY91" fmla="*/ 813916 h 3024554"/>
              <a:gd name="connsiteX92" fmla="*/ 3647551 w 4816071"/>
              <a:gd name="connsiteY92" fmla="*/ 879230 h 3024554"/>
              <a:gd name="connsiteX93" fmla="*/ 3627455 w 4816071"/>
              <a:gd name="connsiteY93" fmla="*/ 899327 h 3024554"/>
              <a:gd name="connsiteX94" fmla="*/ 3506874 w 4816071"/>
              <a:gd name="connsiteY94" fmla="*/ 934496 h 3024554"/>
              <a:gd name="connsiteX95" fmla="*/ 3476729 w 4816071"/>
              <a:gd name="connsiteY95" fmla="*/ 949569 h 3024554"/>
              <a:gd name="connsiteX96" fmla="*/ 3411415 w 4816071"/>
              <a:gd name="connsiteY96" fmla="*/ 959617 h 3024554"/>
              <a:gd name="connsiteX97" fmla="*/ 3341077 w 4816071"/>
              <a:gd name="connsiteY97" fmla="*/ 1004835 h 3024554"/>
              <a:gd name="connsiteX98" fmla="*/ 3240593 w 4816071"/>
              <a:gd name="connsiteY98" fmla="*/ 1029956 h 3024554"/>
              <a:gd name="connsiteX99" fmla="*/ 3155182 w 4816071"/>
              <a:gd name="connsiteY99" fmla="*/ 1040004 h 3024554"/>
              <a:gd name="connsiteX100" fmla="*/ 3079819 w 4816071"/>
              <a:gd name="connsiteY100" fmla="*/ 1080198 h 3024554"/>
              <a:gd name="connsiteX101" fmla="*/ 3074795 w 4816071"/>
              <a:gd name="connsiteY101" fmla="*/ 1135463 h 3024554"/>
              <a:gd name="connsiteX102" fmla="*/ 3014505 w 4816071"/>
              <a:gd name="connsiteY102" fmla="*/ 1175657 h 3024554"/>
              <a:gd name="connsiteX103" fmla="*/ 3009481 w 4816071"/>
              <a:gd name="connsiteY103" fmla="*/ 1230923 h 3024554"/>
              <a:gd name="connsiteX104" fmla="*/ 2964263 w 4816071"/>
              <a:gd name="connsiteY104" fmla="*/ 1286189 h 3024554"/>
              <a:gd name="connsiteX105" fmla="*/ 2919046 w 4816071"/>
              <a:gd name="connsiteY105" fmla="*/ 1331406 h 3024554"/>
              <a:gd name="connsiteX106" fmla="*/ 2843683 w 4816071"/>
              <a:gd name="connsiteY106" fmla="*/ 1376624 h 3024554"/>
              <a:gd name="connsiteX107" fmla="*/ 2748224 w 4816071"/>
              <a:gd name="connsiteY107" fmla="*/ 1416817 h 3024554"/>
              <a:gd name="connsiteX108" fmla="*/ 2662813 w 4816071"/>
              <a:gd name="connsiteY108" fmla="*/ 1467059 h 3024554"/>
              <a:gd name="connsiteX109" fmla="*/ 2622619 w 4816071"/>
              <a:gd name="connsiteY109" fmla="*/ 1457011 h 3024554"/>
              <a:gd name="connsiteX110" fmla="*/ 2542233 w 4816071"/>
              <a:gd name="connsiteY110" fmla="*/ 1487156 h 3024554"/>
              <a:gd name="connsiteX111" fmla="*/ 2466870 w 4816071"/>
              <a:gd name="connsiteY111" fmla="*/ 1527349 h 3024554"/>
              <a:gd name="connsiteX112" fmla="*/ 2376435 w 4816071"/>
              <a:gd name="connsiteY112" fmla="*/ 1492180 h 3024554"/>
              <a:gd name="connsiteX113" fmla="*/ 2306096 w 4816071"/>
              <a:gd name="connsiteY113" fmla="*/ 1482132 h 3024554"/>
              <a:gd name="connsiteX114" fmla="*/ 2210637 w 4816071"/>
              <a:gd name="connsiteY114" fmla="*/ 1507252 h 3024554"/>
              <a:gd name="connsiteX115" fmla="*/ 2130250 w 4816071"/>
              <a:gd name="connsiteY115" fmla="*/ 1542422 h 3024554"/>
              <a:gd name="connsiteX116" fmla="*/ 2095081 w 4816071"/>
              <a:gd name="connsiteY116" fmla="*/ 1582615 h 3024554"/>
              <a:gd name="connsiteX117" fmla="*/ 2004646 w 4816071"/>
              <a:gd name="connsiteY117" fmla="*/ 1577591 h 3024554"/>
              <a:gd name="connsiteX118" fmla="*/ 1909187 w 4816071"/>
              <a:gd name="connsiteY118" fmla="*/ 1562518 h 3024554"/>
              <a:gd name="connsiteX119" fmla="*/ 1858945 w 4816071"/>
              <a:gd name="connsiteY119" fmla="*/ 1607736 h 3024554"/>
              <a:gd name="connsiteX120" fmla="*/ 1798655 w 4816071"/>
              <a:gd name="connsiteY120" fmla="*/ 1627833 h 3024554"/>
              <a:gd name="connsiteX121" fmla="*/ 1718268 w 4816071"/>
              <a:gd name="connsiteY121" fmla="*/ 1592663 h 3024554"/>
              <a:gd name="connsiteX122" fmla="*/ 1683099 w 4816071"/>
              <a:gd name="connsiteY122" fmla="*/ 1577591 h 3024554"/>
              <a:gd name="connsiteX123" fmla="*/ 1592663 w 4816071"/>
              <a:gd name="connsiteY123" fmla="*/ 1612760 h 3024554"/>
              <a:gd name="connsiteX124" fmla="*/ 1557494 w 4816071"/>
              <a:gd name="connsiteY124" fmla="*/ 1668026 h 3024554"/>
              <a:gd name="connsiteX125" fmla="*/ 1441938 w 4816071"/>
              <a:gd name="connsiteY125" fmla="*/ 1683099 h 3024554"/>
              <a:gd name="connsiteX126" fmla="*/ 1341455 w 4816071"/>
              <a:gd name="connsiteY126" fmla="*/ 1663002 h 3024554"/>
              <a:gd name="connsiteX127" fmla="*/ 1251019 w 4816071"/>
              <a:gd name="connsiteY127" fmla="*/ 1678074 h 3024554"/>
              <a:gd name="connsiteX128" fmla="*/ 1326382 w 4816071"/>
              <a:gd name="connsiteY128" fmla="*/ 1813727 h 3024554"/>
              <a:gd name="connsiteX129" fmla="*/ 1261068 w 4816071"/>
              <a:gd name="connsiteY129" fmla="*/ 1909187 h 3024554"/>
              <a:gd name="connsiteX130" fmla="*/ 1175657 w 4816071"/>
              <a:gd name="connsiteY130" fmla="*/ 1949380 h 3024554"/>
              <a:gd name="connsiteX131" fmla="*/ 1115367 w 4816071"/>
              <a:gd name="connsiteY131" fmla="*/ 1954404 h 3024554"/>
              <a:gd name="connsiteX132" fmla="*/ 1055077 w 4816071"/>
              <a:gd name="connsiteY132" fmla="*/ 1989573 h 3024554"/>
              <a:gd name="connsiteX133" fmla="*/ 994787 w 4816071"/>
              <a:gd name="connsiteY133" fmla="*/ 2014694 h 3024554"/>
              <a:gd name="connsiteX134" fmla="*/ 969666 w 4816071"/>
              <a:gd name="connsiteY134" fmla="*/ 2105129 h 3024554"/>
              <a:gd name="connsiteX135" fmla="*/ 929472 w 4816071"/>
              <a:gd name="connsiteY135" fmla="*/ 2140299 h 3024554"/>
              <a:gd name="connsiteX136" fmla="*/ 929472 w 4816071"/>
              <a:gd name="connsiteY136" fmla="*/ 2200589 h 3024554"/>
              <a:gd name="connsiteX137" fmla="*/ 844061 w 4816071"/>
              <a:gd name="connsiteY137" fmla="*/ 2235758 h 3024554"/>
              <a:gd name="connsiteX138" fmla="*/ 778747 w 4816071"/>
              <a:gd name="connsiteY138" fmla="*/ 2230734 h 3024554"/>
              <a:gd name="connsiteX139" fmla="*/ 738554 w 4816071"/>
              <a:gd name="connsiteY139" fmla="*/ 2255855 h 3024554"/>
              <a:gd name="connsiteX140" fmla="*/ 678263 w 4816071"/>
              <a:gd name="connsiteY140" fmla="*/ 2270927 h 3024554"/>
              <a:gd name="connsiteX141" fmla="*/ 638070 w 4816071"/>
              <a:gd name="connsiteY141" fmla="*/ 2270927 h 3024554"/>
              <a:gd name="connsiteX142" fmla="*/ 587828 w 4816071"/>
              <a:gd name="connsiteY142" fmla="*/ 2316145 h 3024554"/>
              <a:gd name="connsiteX143" fmla="*/ 542611 w 4816071"/>
              <a:gd name="connsiteY143" fmla="*/ 2336241 h 3024554"/>
              <a:gd name="connsiteX144" fmla="*/ 487345 w 4816071"/>
              <a:gd name="connsiteY144" fmla="*/ 2336241 h 3024554"/>
              <a:gd name="connsiteX145" fmla="*/ 477296 w 4816071"/>
              <a:gd name="connsiteY145" fmla="*/ 2401556 h 3024554"/>
              <a:gd name="connsiteX146" fmla="*/ 477296 w 4816071"/>
              <a:gd name="connsiteY146" fmla="*/ 2522136 h 3024554"/>
              <a:gd name="connsiteX147" fmla="*/ 487345 w 4816071"/>
              <a:gd name="connsiteY147" fmla="*/ 2637692 h 3024554"/>
              <a:gd name="connsiteX148" fmla="*/ 502417 w 4816071"/>
              <a:gd name="connsiteY148" fmla="*/ 2703006 h 3024554"/>
              <a:gd name="connsiteX149" fmla="*/ 487345 w 4816071"/>
              <a:gd name="connsiteY149" fmla="*/ 2783393 h 3024554"/>
              <a:gd name="connsiteX150" fmla="*/ 487345 w 4816071"/>
              <a:gd name="connsiteY150" fmla="*/ 2898949 h 3024554"/>
              <a:gd name="connsiteX151" fmla="*/ 472272 w 4816071"/>
              <a:gd name="connsiteY151" fmla="*/ 3024554 h 3024554"/>
              <a:gd name="connsiteX152" fmla="*/ 396910 w 4816071"/>
              <a:gd name="connsiteY152" fmla="*/ 3009481 h 3024554"/>
              <a:gd name="connsiteX153" fmla="*/ 381837 w 4816071"/>
              <a:gd name="connsiteY153" fmla="*/ 2803490 h 3024554"/>
              <a:gd name="connsiteX154" fmla="*/ 427055 w 4816071"/>
              <a:gd name="connsiteY154" fmla="*/ 2627644 h 3024554"/>
              <a:gd name="connsiteX155" fmla="*/ 411982 w 4816071"/>
              <a:gd name="connsiteY155" fmla="*/ 2416628 h 3024554"/>
              <a:gd name="connsiteX156" fmla="*/ 417006 w 4816071"/>
              <a:gd name="connsiteY156" fmla="*/ 2321169 h 3024554"/>
              <a:gd name="connsiteX157" fmla="*/ 432079 w 4816071"/>
              <a:gd name="connsiteY157" fmla="*/ 2240782 h 3024554"/>
              <a:gd name="connsiteX158" fmla="*/ 532562 w 4816071"/>
              <a:gd name="connsiteY158" fmla="*/ 2200589 h 3024554"/>
              <a:gd name="connsiteX159" fmla="*/ 653143 w 4816071"/>
              <a:gd name="connsiteY159" fmla="*/ 2190540 h 3024554"/>
              <a:gd name="connsiteX160" fmla="*/ 708408 w 4816071"/>
              <a:gd name="connsiteY160" fmla="*/ 2100105 h 3024554"/>
              <a:gd name="connsiteX161" fmla="*/ 733529 w 4816071"/>
              <a:gd name="connsiteY161" fmla="*/ 2034791 h 3024554"/>
              <a:gd name="connsiteX162" fmla="*/ 859134 w 4816071"/>
              <a:gd name="connsiteY162" fmla="*/ 1999622 h 3024554"/>
              <a:gd name="connsiteX163" fmla="*/ 828989 w 4816071"/>
              <a:gd name="connsiteY163" fmla="*/ 1904162 h 3024554"/>
              <a:gd name="connsiteX164" fmla="*/ 698360 w 4816071"/>
              <a:gd name="connsiteY164" fmla="*/ 1818751 h 3024554"/>
              <a:gd name="connsiteX165" fmla="*/ 673239 w 4816071"/>
              <a:gd name="connsiteY165" fmla="*/ 1678074 h 3024554"/>
              <a:gd name="connsiteX166" fmla="*/ 612949 w 4816071"/>
              <a:gd name="connsiteY166" fmla="*/ 1612760 h 3024554"/>
              <a:gd name="connsiteX167" fmla="*/ 557683 w 4816071"/>
              <a:gd name="connsiteY167" fmla="*/ 1457011 h 3024554"/>
              <a:gd name="connsiteX168" fmla="*/ 562707 w 4816071"/>
              <a:gd name="connsiteY168" fmla="*/ 1376624 h 3024554"/>
              <a:gd name="connsiteX169" fmla="*/ 547635 w 4816071"/>
              <a:gd name="connsiteY169" fmla="*/ 1301261 h 3024554"/>
              <a:gd name="connsiteX170" fmla="*/ 542611 w 4816071"/>
              <a:gd name="connsiteY170" fmla="*/ 1140488 h 3024554"/>
              <a:gd name="connsiteX171" fmla="*/ 547635 w 4816071"/>
              <a:gd name="connsiteY171" fmla="*/ 974690 h 3024554"/>
              <a:gd name="connsiteX172" fmla="*/ 572756 w 4816071"/>
              <a:gd name="connsiteY172" fmla="*/ 869182 h 3024554"/>
              <a:gd name="connsiteX173" fmla="*/ 582804 w 4816071"/>
              <a:gd name="connsiteY173" fmla="*/ 793819 h 3024554"/>
              <a:gd name="connsiteX174" fmla="*/ 537587 w 4816071"/>
              <a:gd name="connsiteY174" fmla="*/ 758650 h 3024554"/>
              <a:gd name="connsiteX175" fmla="*/ 401934 w 4816071"/>
              <a:gd name="connsiteY175" fmla="*/ 748602 h 3024554"/>
              <a:gd name="connsiteX176" fmla="*/ 286378 w 4816071"/>
              <a:gd name="connsiteY176" fmla="*/ 743578 h 3024554"/>
              <a:gd name="connsiteX177" fmla="*/ 251208 w 4816071"/>
              <a:gd name="connsiteY177" fmla="*/ 718457 h 3024554"/>
              <a:gd name="connsiteX178" fmla="*/ 145701 w 4816071"/>
              <a:gd name="connsiteY178" fmla="*/ 723481 h 3024554"/>
              <a:gd name="connsiteX179" fmla="*/ 65314 w 4816071"/>
              <a:gd name="connsiteY179" fmla="*/ 728505 h 3024554"/>
              <a:gd name="connsiteX180" fmla="*/ 0 w 4816071"/>
              <a:gd name="connsiteY180" fmla="*/ 698360 h 3024554"/>
              <a:gd name="connsiteX0" fmla="*/ 0 w 4872101"/>
              <a:gd name="connsiteY0" fmla="*/ 698360 h 3024554"/>
              <a:gd name="connsiteX1" fmla="*/ 65314 w 4872101"/>
              <a:gd name="connsiteY1" fmla="*/ 602901 h 3024554"/>
              <a:gd name="connsiteX2" fmla="*/ 140677 w 4872101"/>
              <a:gd name="connsiteY2" fmla="*/ 617973 h 3024554"/>
              <a:gd name="connsiteX3" fmla="*/ 236136 w 4872101"/>
              <a:gd name="connsiteY3" fmla="*/ 633046 h 3024554"/>
              <a:gd name="connsiteX4" fmla="*/ 336619 w 4872101"/>
              <a:gd name="connsiteY4" fmla="*/ 643094 h 3024554"/>
              <a:gd name="connsiteX5" fmla="*/ 386861 w 4872101"/>
              <a:gd name="connsiteY5" fmla="*/ 658167 h 3024554"/>
              <a:gd name="connsiteX6" fmla="*/ 467248 w 4872101"/>
              <a:gd name="connsiteY6" fmla="*/ 653143 h 3024554"/>
              <a:gd name="connsiteX7" fmla="*/ 592852 w 4872101"/>
              <a:gd name="connsiteY7" fmla="*/ 708408 h 3024554"/>
              <a:gd name="connsiteX8" fmla="*/ 648118 w 4872101"/>
              <a:gd name="connsiteY8" fmla="*/ 743578 h 3024554"/>
              <a:gd name="connsiteX9" fmla="*/ 633046 w 4872101"/>
              <a:gd name="connsiteY9" fmla="*/ 834013 h 3024554"/>
              <a:gd name="connsiteX10" fmla="*/ 607925 w 4872101"/>
              <a:gd name="connsiteY10" fmla="*/ 919424 h 3024554"/>
              <a:gd name="connsiteX11" fmla="*/ 602901 w 4872101"/>
              <a:gd name="connsiteY11" fmla="*/ 1019907 h 3024554"/>
              <a:gd name="connsiteX12" fmla="*/ 592852 w 4872101"/>
              <a:gd name="connsiteY12" fmla="*/ 1095270 h 3024554"/>
              <a:gd name="connsiteX13" fmla="*/ 607925 w 4872101"/>
              <a:gd name="connsiteY13" fmla="*/ 1215850 h 3024554"/>
              <a:gd name="connsiteX14" fmla="*/ 653143 w 4872101"/>
              <a:gd name="connsiteY14" fmla="*/ 1316334 h 3024554"/>
              <a:gd name="connsiteX15" fmla="*/ 703384 w 4872101"/>
              <a:gd name="connsiteY15" fmla="*/ 1376624 h 3024554"/>
              <a:gd name="connsiteX16" fmla="*/ 703384 w 4872101"/>
              <a:gd name="connsiteY16" fmla="*/ 1467059 h 3024554"/>
              <a:gd name="connsiteX17" fmla="*/ 708408 w 4872101"/>
              <a:gd name="connsiteY17" fmla="*/ 1562518 h 3024554"/>
              <a:gd name="connsiteX18" fmla="*/ 753626 w 4872101"/>
              <a:gd name="connsiteY18" fmla="*/ 1668026 h 3024554"/>
              <a:gd name="connsiteX19" fmla="*/ 803868 w 4872101"/>
              <a:gd name="connsiteY19" fmla="*/ 1748413 h 3024554"/>
              <a:gd name="connsiteX20" fmla="*/ 884255 w 4872101"/>
              <a:gd name="connsiteY20" fmla="*/ 1778558 h 3024554"/>
              <a:gd name="connsiteX21" fmla="*/ 894303 w 4872101"/>
              <a:gd name="connsiteY21" fmla="*/ 1683099 h 3024554"/>
              <a:gd name="connsiteX22" fmla="*/ 864158 w 4872101"/>
              <a:gd name="connsiteY22" fmla="*/ 1632857 h 3024554"/>
              <a:gd name="connsiteX23" fmla="*/ 834013 w 4872101"/>
              <a:gd name="connsiteY23" fmla="*/ 1527349 h 3024554"/>
              <a:gd name="connsiteX24" fmla="*/ 889279 w 4872101"/>
              <a:gd name="connsiteY24" fmla="*/ 1477107 h 3024554"/>
              <a:gd name="connsiteX25" fmla="*/ 974690 w 4872101"/>
              <a:gd name="connsiteY25" fmla="*/ 1552470 h 3024554"/>
              <a:gd name="connsiteX26" fmla="*/ 1040004 w 4872101"/>
              <a:gd name="connsiteY26" fmla="*/ 1572567 h 3024554"/>
              <a:gd name="connsiteX27" fmla="*/ 1105318 w 4872101"/>
              <a:gd name="connsiteY27" fmla="*/ 1602712 h 3024554"/>
              <a:gd name="connsiteX28" fmla="*/ 1251019 w 4872101"/>
              <a:gd name="connsiteY28" fmla="*/ 1607736 h 3024554"/>
              <a:gd name="connsiteX29" fmla="*/ 1361551 w 4872101"/>
              <a:gd name="connsiteY29" fmla="*/ 1577591 h 3024554"/>
              <a:gd name="connsiteX30" fmla="*/ 1416817 w 4872101"/>
              <a:gd name="connsiteY30" fmla="*/ 1617784 h 3024554"/>
              <a:gd name="connsiteX31" fmla="*/ 1522325 w 4872101"/>
              <a:gd name="connsiteY31" fmla="*/ 1602712 h 3024554"/>
              <a:gd name="connsiteX32" fmla="*/ 1522325 w 4872101"/>
              <a:gd name="connsiteY32" fmla="*/ 1492180 h 3024554"/>
              <a:gd name="connsiteX33" fmla="*/ 1592663 w 4872101"/>
              <a:gd name="connsiteY33" fmla="*/ 1477107 h 3024554"/>
              <a:gd name="connsiteX34" fmla="*/ 1718268 w 4872101"/>
              <a:gd name="connsiteY34" fmla="*/ 1457011 h 3024554"/>
              <a:gd name="connsiteX35" fmla="*/ 1768510 w 4872101"/>
              <a:gd name="connsiteY35" fmla="*/ 1502228 h 3024554"/>
              <a:gd name="connsiteX36" fmla="*/ 1818751 w 4872101"/>
              <a:gd name="connsiteY36" fmla="*/ 1542422 h 3024554"/>
              <a:gd name="connsiteX37" fmla="*/ 1874017 w 4872101"/>
              <a:gd name="connsiteY37" fmla="*/ 1502228 h 3024554"/>
              <a:gd name="connsiteX38" fmla="*/ 1974501 w 4872101"/>
              <a:gd name="connsiteY38" fmla="*/ 1426866 h 3024554"/>
              <a:gd name="connsiteX39" fmla="*/ 2044839 w 4872101"/>
              <a:gd name="connsiteY39" fmla="*/ 1482132 h 3024554"/>
              <a:gd name="connsiteX40" fmla="*/ 2235758 w 4872101"/>
              <a:gd name="connsiteY40" fmla="*/ 1421841 h 3024554"/>
              <a:gd name="connsiteX41" fmla="*/ 2321169 w 4872101"/>
              <a:gd name="connsiteY41" fmla="*/ 1371600 h 3024554"/>
              <a:gd name="connsiteX42" fmla="*/ 2421652 w 4872101"/>
              <a:gd name="connsiteY42" fmla="*/ 1386672 h 3024554"/>
              <a:gd name="connsiteX43" fmla="*/ 2517112 w 4872101"/>
              <a:gd name="connsiteY43" fmla="*/ 1441938 h 3024554"/>
              <a:gd name="connsiteX44" fmla="*/ 2572378 w 4872101"/>
              <a:gd name="connsiteY44" fmla="*/ 1356527 h 3024554"/>
              <a:gd name="connsiteX45" fmla="*/ 2672861 w 4872101"/>
              <a:gd name="connsiteY45" fmla="*/ 1321358 h 3024554"/>
              <a:gd name="connsiteX46" fmla="*/ 2753248 w 4872101"/>
              <a:gd name="connsiteY46" fmla="*/ 1361551 h 3024554"/>
              <a:gd name="connsiteX47" fmla="*/ 2888901 w 4872101"/>
              <a:gd name="connsiteY47" fmla="*/ 1256044 h 3024554"/>
              <a:gd name="connsiteX48" fmla="*/ 2959239 w 4872101"/>
              <a:gd name="connsiteY48" fmla="*/ 1215850 h 3024554"/>
              <a:gd name="connsiteX49" fmla="*/ 2954215 w 4872101"/>
              <a:gd name="connsiteY49" fmla="*/ 1135463 h 3024554"/>
              <a:gd name="connsiteX50" fmla="*/ 3009481 w 4872101"/>
              <a:gd name="connsiteY50" fmla="*/ 1045028 h 3024554"/>
              <a:gd name="connsiteX51" fmla="*/ 3089868 w 4872101"/>
              <a:gd name="connsiteY51" fmla="*/ 1019907 h 3024554"/>
              <a:gd name="connsiteX52" fmla="*/ 3280787 w 4872101"/>
              <a:gd name="connsiteY52" fmla="*/ 959617 h 3024554"/>
              <a:gd name="connsiteX53" fmla="*/ 3406391 w 4872101"/>
              <a:gd name="connsiteY53" fmla="*/ 919424 h 3024554"/>
              <a:gd name="connsiteX54" fmla="*/ 3411415 w 4872101"/>
              <a:gd name="connsiteY54" fmla="*/ 919424 h 3024554"/>
              <a:gd name="connsiteX55" fmla="*/ 3431512 w 4872101"/>
              <a:gd name="connsiteY55" fmla="*/ 869182 h 3024554"/>
              <a:gd name="connsiteX56" fmla="*/ 3471705 w 4872101"/>
              <a:gd name="connsiteY56" fmla="*/ 844061 h 3024554"/>
              <a:gd name="connsiteX57" fmla="*/ 3577213 w 4872101"/>
              <a:gd name="connsiteY57" fmla="*/ 869182 h 3024554"/>
              <a:gd name="connsiteX58" fmla="*/ 3617406 w 4872101"/>
              <a:gd name="connsiteY58" fmla="*/ 803868 h 3024554"/>
              <a:gd name="connsiteX59" fmla="*/ 3582237 w 4872101"/>
              <a:gd name="connsiteY59" fmla="*/ 703384 h 3024554"/>
              <a:gd name="connsiteX60" fmla="*/ 3632479 w 4872101"/>
              <a:gd name="connsiteY60" fmla="*/ 628022 h 3024554"/>
              <a:gd name="connsiteX61" fmla="*/ 3682721 w 4872101"/>
              <a:gd name="connsiteY61" fmla="*/ 612949 h 3024554"/>
              <a:gd name="connsiteX62" fmla="*/ 3768132 w 4872101"/>
              <a:gd name="connsiteY62" fmla="*/ 602901 h 3024554"/>
              <a:gd name="connsiteX63" fmla="*/ 3853543 w 4872101"/>
              <a:gd name="connsiteY63" fmla="*/ 572756 h 3024554"/>
              <a:gd name="connsiteX64" fmla="*/ 3858567 w 4872101"/>
              <a:gd name="connsiteY64" fmla="*/ 401934 h 3024554"/>
              <a:gd name="connsiteX65" fmla="*/ 3999244 w 4872101"/>
              <a:gd name="connsiteY65" fmla="*/ 371789 h 3024554"/>
              <a:gd name="connsiteX66" fmla="*/ 4049485 w 4872101"/>
              <a:gd name="connsiteY66" fmla="*/ 331595 h 3024554"/>
              <a:gd name="connsiteX67" fmla="*/ 4099727 w 4872101"/>
              <a:gd name="connsiteY67" fmla="*/ 266281 h 3024554"/>
              <a:gd name="connsiteX68" fmla="*/ 4165041 w 4872101"/>
              <a:gd name="connsiteY68" fmla="*/ 231112 h 3024554"/>
              <a:gd name="connsiteX69" fmla="*/ 4240404 w 4872101"/>
              <a:gd name="connsiteY69" fmla="*/ 130628 h 3024554"/>
              <a:gd name="connsiteX70" fmla="*/ 4285622 w 4872101"/>
              <a:gd name="connsiteY70" fmla="*/ 80387 h 3024554"/>
              <a:gd name="connsiteX71" fmla="*/ 4285622 w 4872101"/>
              <a:gd name="connsiteY71" fmla="*/ 80387 h 3024554"/>
              <a:gd name="connsiteX72" fmla="*/ 4340888 w 4872101"/>
              <a:gd name="connsiteY72" fmla="*/ 0 h 3024554"/>
              <a:gd name="connsiteX73" fmla="*/ 4431323 w 4872101"/>
              <a:gd name="connsiteY73" fmla="*/ 25121 h 3024554"/>
              <a:gd name="connsiteX74" fmla="*/ 4371033 w 4872101"/>
              <a:gd name="connsiteY74" fmla="*/ 170822 h 3024554"/>
              <a:gd name="connsiteX75" fmla="*/ 4300694 w 4872101"/>
              <a:gd name="connsiteY75" fmla="*/ 200967 h 3024554"/>
              <a:gd name="connsiteX76" fmla="*/ 4872101 w 4872101"/>
              <a:gd name="connsiteY76" fmla="*/ 737708 h 3024554"/>
              <a:gd name="connsiteX77" fmla="*/ 4816071 w 4872101"/>
              <a:gd name="connsiteY77" fmla="*/ 796490 h 3024554"/>
              <a:gd name="connsiteX78" fmla="*/ 4759648 w 4872101"/>
              <a:gd name="connsiteY78" fmla="*/ 812401 h 3024554"/>
              <a:gd name="connsiteX79" fmla="*/ 4711352 w 4872101"/>
              <a:gd name="connsiteY79" fmla="*/ 940684 h 3024554"/>
              <a:gd name="connsiteX80" fmla="*/ 4620153 w 4872101"/>
              <a:gd name="connsiteY80" fmla="*/ 1058918 h 3024554"/>
              <a:gd name="connsiteX81" fmla="*/ 4538238 w 4872101"/>
              <a:gd name="connsiteY81" fmla="*/ 1117701 h 3024554"/>
              <a:gd name="connsiteX82" fmla="*/ 4298702 w 4872101"/>
              <a:gd name="connsiteY82" fmla="*/ 973342 h 3024554"/>
              <a:gd name="connsiteX83" fmla="*/ 4205581 w 4872101"/>
              <a:gd name="connsiteY83" fmla="*/ 913389 h 3024554"/>
              <a:gd name="connsiteX84" fmla="*/ 4077685 w 4872101"/>
              <a:gd name="connsiteY84" fmla="*/ 846234 h 3024554"/>
              <a:gd name="connsiteX85" fmla="*/ 3984171 w 4872101"/>
              <a:gd name="connsiteY85" fmla="*/ 668215 h 3024554"/>
              <a:gd name="connsiteX86" fmla="*/ 3883688 w 4872101"/>
              <a:gd name="connsiteY86" fmla="*/ 643094 h 3024554"/>
              <a:gd name="connsiteX87" fmla="*/ 3813349 w 4872101"/>
              <a:gd name="connsiteY87" fmla="*/ 643094 h 3024554"/>
              <a:gd name="connsiteX88" fmla="*/ 3707841 w 4872101"/>
              <a:gd name="connsiteY88" fmla="*/ 658167 h 3024554"/>
              <a:gd name="connsiteX89" fmla="*/ 3687745 w 4872101"/>
              <a:gd name="connsiteY89" fmla="*/ 693336 h 3024554"/>
              <a:gd name="connsiteX90" fmla="*/ 3682721 w 4872101"/>
              <a:gd name="connsiteY90" fmla="*/ 748602 h 3024554"/>
              <a:gd name="connsiteX91" fmla="*/ 3662624 w 4872101"/>
              <a:gd name="connsiteY91" fmla="*/ 813916 h 3024554"/>
              <a:gd name="connsiteX92" fmla="*/ 3647551 w 4872101"/>
              <a:gd name="connsiteY92" fmla="*/ 879230 h 3024554"/>
              <a:gd name="connsiteX93" fmla="*/ 3627455 w 4872101"/>
              <a:gd name="connsiteY93" fmla="*/ 899327 h 3024554"/>
              <a:gd name="connsiteX94" fmla="*/ 3506874 w 4872101"/>
              <a:gd name="connsiteY94" fmla="*/ 934496 h 3024554"/>
              <a:gd name="connsiteX95" fmla="*/ 3476729 w 4872101"/>
              <a:gd name="connsiteY95" fmla="*/ 949569 h 3024554"/>
              <a:gd name="connsiteX96" fmla="*/ 3411415 w 4872101"/>
              <a:gd name="connsiteY96" fmla="*/ 959617 h 3024554"/>
              <a:gd name="connsiteX97" fmla="*/ 3341077 w 4872101"/>
              <a:gd name="connsiteY97" fmla="*/ 1004835 h 3024554"/>
              <a:gd name="connsiteX98" fmla="*/ 3240593 w 4872101"/>
              <a:gd name="connsiteY98" fmla="*/ 1029956 h 3024554"/>
              <a:gd name="connsiteX99" fmla="*/ 3155182 w 4872101"/>
              <a:gd name="connsiteY99" fmla="*/ 1040004 h 3024554"/>
              <a:gd name="connsiteX100" fmla="*/ 3079819 w 4872101"/>
              <a:gd name="connsiteY100" fmla="*/ 1080198 h 3024554"/>
              <a:gd name="connsiteX101" fmla="*/ 3074795 w 4872101"/>
              <a:gd name="connsiteY101" fmla="*/ 1135463 h 3024554"/>
              <a:gd name="connsiteX102" fmla="*/ 3014505 w 4872101"/>
              <a:gd name="connsiteY102" fmla="*/ 1175657 h 3024554"/>
              <a:gd name="connsiteX103" fmla="*/ 3009481 w 4872101"/>
              <a:gd name="connsiteY103" fmla="*/ 1230923 h 3024554"/>
              <a:gd name="connsiteX104" fmla="*/ 2964263 w 4872101"/>
              <a:gd name="connsiteY104" fmla="*/ 1286189 h 3024554"/>
              <a:gd name="connsiteX105" fmla="*/ 2919046 w 4872101"/>
              <a:gd name="connsiteY105" fmla="*/ 1331406 h 3024554"/>
              <a:gd name="connsiteX106" fmla="*/ 2843683 w 4872101"/>
              <a:gd name="connsiteY106" fmla="*/ 1376624 h 3024554"/>
              <a:gd name="connsiteX107" fmla="*/ 2748224 w 4872101"/>
              <a:gd name="connsiteY107" fmla="*/ 1416817 h 3024554"/>
              <a:gd name="connsiteX108" fmla="*/ 2662813 w 4872101"/>
              <a:gd name="connsiteY108" fmla="*/ 1467059 h 3024554"/>
              <a:gd name="connsiteX109" fmla="*/ 2622619 w 4872101"/>
              <a:gd name="connsiteY109" fmla="*/ 1457011 h 3024554"/>
              <a:gd name="connsiteX110" fmla="*/ 2542233 w 4872101"/>
              <a:gd name="connsiteY110" fmla="*/ 1487156 h 3024554"/>
              <a:gd name="connsiteX111" fmla="*/ 2466870 w 4872101"/>
              <a:gd name="connsiteY111" fmla="*/ 1527349 h 3024554"/>
              <a:gd name="connsiteX112" fmla="*/ 2376435 w 4872101"/>
              <a:gd name="connsiteY112" fmla="*/ 1492180 h 3024554"/>
              <a:gd name="connsiteX113" fmla="*/ 2306096 w 4872101"/>
              <a:gd name="connsiteY113" fmla="*/ 1482132 h 3024554"/>
              <a:gd name="connsiteX114" fmla="*/ 2210637 w 4872101"/>
              <a:gd name="connsiteY114" fmla="*/ 1507252 h 3024554"/>
              <a:gd name="connsiteX115" fmla="*/ 2130250 w 4872101"/>
              <a:gd name="connsiteY115" fmla="*/ 1542422 h 3024554"/>
              <a:gd name="connsiteX116" fmla="*/ 2095081 w 4872101"/>
              <a:gd name="connsiteY116" fmla="*/ 1582615 h 3024554"/>
              <a:gd name="connsiteX117" fmla="*/ 2004646 w 4872101"/>
              <a:gd name="connsiteY117" fmla="*/ 1577591 h 3024554"/>
              <a:gd name="connsiteX118" fmla="*/ 1909187 w 4872101"/>
              <a:gd name="connsiteY118" fmla="*/ 1562518 h 3024554"/>
              <a:gd name="connsiteX119" fmla="*/ 1858945 w 4872101"/>
              <a:gd name="connsiteY119" fmla="*/ 1607736 h 3024554"/>
              <a:gd name="connsiteX120" fmla="*/ 1798655 w 4872101"/>
              <a:gd name="connsiteY120" fmla="*/ 1627833 h 3024554"/>
              <a:gd name="connsiteX121" fmla="*/ 1718268 w 4872101"/>
              <a:gd name="connsiteY121" fmla="*/ 1592663 h 3024554"/>
              <a:gd name="connsiteX122" fmla="*/ 1683099 w 4872101"/>
              <a:gd name="connsiteY122" fmla="*/ 1577591 h 3024554"/>
              <a:gd name="connsiteX123" fmla="*/ 1592663 w 4872101"/>
              <a:gd name="connsiteY123" fmla="*/ 1612760 h 3024554"/>
              <a:gd name="connsiteX124" fmla="*/ 1557494 w 4872101"/>
              <a:gd name="connsiteY124" fmla="*/ 1668026 h 3024554"/>
              <a:gd name="connsiteX125" fmla="*/ 1441938 w 4872101"/>
              <a:gd name="connsiteY125" fmla="*/ 1683099 h 3024554"/>
              <a:gd name="connsiteX126" fmla="*/ 1341455 w 4872101"/>
              <a:gd name="connsiteY126" fmla="*/ 1663002 h 3024554"/>
              <a:gd name="connsiteX127" fmla="*/ 1251019 w 4872101"/>
              <a:gd name="connsiteY127" fmla="*/ 1678074 h 3024554"/>
              <a:gd name="connsiteX128" fmla="*/ 1326382 w 4872101"/>
              <a:gd name="connsiteY128" fmla="*/ 1813727 h 3024554"/>
              <a:gd name="connsiteX129" fmla="*/ 1261068 w 4872101"/>
              <a:gd name="connsiteY129" fmla="*/ 1909187 h 3024554"/>
              <a:gd name="connsiteX130" fmla="*/ 1175657 w 4872101"/>
              <a:gd name="connsiteY130" fmla="*/ 1949380 h 3024554"/>
              <a:gd name="connsiteX131" fmla="*/ 1115367 w 4872101"/>
              <a:gd name="connsiteY131" fmla="*/ 1954404 h 3024554"/>
              <a:gd name="connsiteX132" fmla="*/ 1055077 w 4872101"/>
              <a:gd name="connsiteY132" fmla="*/ 1989573 h 3024554"/>
              <a:gd name="connsiteX133" fmla="*/ 994787 w 4872101"/>
              <a:gd name="connsiteY133" fmla="*/ 2014694 h 3024554"/>
              <a:gd name="connsiteX134" fmla="*/ 969666 w 4872101"/>
              <a:gd name="connsiteY134" fmla="*/ 2105129 h 3024554"/>
              <a:gd name="connsiteX135" fmla="*/ 929472 w 4872101"/>
              <a:gd name="connsiteY135" fmla="*/ 2140299 h 3024554"/>
              <a:gd name="connsiteX136" fmla="*/ 929472 w 4872101"/>
              <a:gd name="connsiteY136" fmla="*/ 2200589 h 3024554"/>
              <a:gd name="connsiteX137" fmla="*/ 844061 w 4872101"/>
              <a:gd name="connsiteY137" fmla="*/ 2235758 h 3024554"/>
              <a:gd name="connsiteX138" fmla="*/ 778747 w 4872101"/>
              <a:gd name="connsiteY138" fmla="*/ 2230734 h 3024554"/>
              <a:gd name="connsiteX139" fmla="*/ 738554 w 4872101"/>
              <a:gd name="connsiteY139" fmla="*/ 2255855 h 3024554"/>
              <a:gd name="connsiteX140" fmla="*/ 678263 w 4872101"/>
              <a:gd name="connsiteY140" fmla="*/ 2270927 h 3024554"/>
              <a:gd name="connsiteX141" fmla="*/ 638070 w 4872101"/>
              <a:gd name="connsiteY141" fmla="*/ 2270927 h 3024554"/>
              <a:gd name="connsiteX142" fmla="*/ 587828 w 4872101"/>
              <a:gd name="connsiteY142" fmla="*/ 2316145 h 3024554"/>
              <a:gd name="connsiteX143" fmla="*/ 542611 w 4872101"/>
              <a:gd name="connsiteY143" fmla="*/ 2336241 h 3024554"/>
              <a:gd name="connsiteX144" fmla="*/ 487345 w 4872101"/>
              <a:gd name="connsiteY144" fmla="*/ 2336241 h 3024554"/>
              <a:gd name="connsiteX145" fmla="*/ 477296 w 4872101"/>
              <a:gd name="connsiteY145" fmla="*/ 2401556 h 3024554"/>
              <a:gd name="connsiteX146" fmla="*/ 477296 w 4872101"/>
              <a:gd name="connsiteY146" fmla="*/ 2522136 h 3024554"/>
              <a:gd name="connsiteX147" fmla="*/ 487345 w 4872101"/>
              <a:gd name="connsiteY147" fmla="*/ 2637692 h 3024554"/>
              <a:gd name="connsiteX148" fmla="*/ 502417 w 4872101"/>
              <a:gd name="connsiteY148" fmla="*/ 2703006 h 3024554"/>
              <a:gd name="connsiteX149" fmla="*/ 487345 w 4872101"/>
              <a:gd name="connsiteY149" fmla="*/ 2783393 h 3024554"/>
              <a:gd name="connsiteX150" fmla="*/ 487345 w 4872101"/>
              <a:gd name="connsiteY150" fmla="*/ 2898949 h 3024554"/>
              <a:gd name="connsiteX151" fmla="*/ 472272 w 4872101"/>
              <a:gd name="connsiteY151" fmla="*/ 3024554 h 3024554"/>
              <a:gd name="connsiteX152" fmla="*/ 396910 w 4872101"/>
              <a:gd name="connsiteY152" fmla="*/ 3009481 h 3024554"/>
              <a:gd name="connsiteX153" fmla="*/ 381837 w 4872101"/>
              <a:gd name="connsiteY153" fmla="*/ 2803490 h 3024554"/>
              <a:gd name="connsiteX154" fmla="*/ 427055 w 4872101"/>
              <a:gd name="connsiteY154" fmla="*/ 2627644 h 3024554"/>
              <a:gd name="connsiteX155" fmla="*/ 411982 w 4872101"/>
              <a:gd name="connsiteY155" fmla="*/ 2416628 h 3024554"/>
              <a:gd name="connsiteX156" fmla="*/ 417006 w 4872101"/>
              <a:gd name="connsiteY156" fmla="*/ 2321169 h 3024554"/>
              <a:gd name="connsiteX157" fmla="*/ 432079 w 4872101"/>
              <a:gd name="connsiteY157" fmla="*/ 2240782 h 3024554"/>
              <a:gd name="connsiteX158" fmla="*/ 532562 w 4872101"/>
              <a:gd name="connsiteY158" fmla="*/ 2200589 h 3024554"/>
              <a:gd name="connsiteX159" fmla="*/ 653143 w 4872101"/>
              <a:gd name="connsiteY159" fmla="*/ 2190540 h 3024554"/>
              <a:gd name="connsiteX160" fmla="*/ 708408 w 4872101"/>
              <a:gd name="connsiteY160" fmla="*/ 2100105 h 3024554"/>
              <a:gd name="connsiteX161" fmla="*/ 733529 w 4872101"/>
              <a:gd name="connsiteY161" fmla="*/ 2034791 h 3024554"/>
              <a:gd name="connsiteX162" fmla="*/ 859134 w 4872101"/>
              <a:gd name="connsiteY162" fmla="*/ 1999622 h 3024554"/>
              <a:gd name="connsiteX163" fmla="*/ 828989 w 4872101"/>
              <a:gd name="connsiteY163" fmla="*/ 1904162 h 3024554"/>
              <a:gd name="connsiteX164" fmla="*/ 698360 w 4872101"/>
              <a:gd name="connsiteY164" fmla="*/ 1818751 h 3024554"/>
              <a:gd name="connsiteX165" fmla="*/ 673239 w 4872101"/>
              <a:gd name="connsiteY165" fmla="*/ 1678074 h 3024554"/>
              <a:gd name="connsiteX166" fmla="*/ 612949 w 4872101"/>
              <a:gd name="connsiteY166" fmla="*/ 1612760 h 3024554"/>
              <a:gd name="connsiteX167" fmla="*/ 557683 w 4872101"/>
              <a:gd name="connsiteY167" fmla="*/ 1457011 h 3024554"/>
              <a:gd name="connsiteX168" fmla="*/ 562707 w 4872101"/>
              <a:gd name="connsiteY168" fmla="*/ 1376624 h 3024554"/>
              <a:gd name="connsiteX169" fmla="*/ 547635 w 4872101"/>
              <a:gd name="connsiteY169" fmla="*/ 1301261 h 3024554"/>
              <a:gd name="connsiteX170" fmla="*/ 542611 w 4872101"/>
              <a:gd name="connsiteY170" fmla="*/ 1140488 h 3024554"/>
              <a:gd name="connsiteX171" fmla="*/ 547635 w 4872101"/>
              <a:gd name="connsiteY171" fmla="*/ 974690 h 3024554"/>
              <a:gd name="connsiteX172" fmla="*/ 572756 w 4872101"/>
              <a:gd name="connsiteY172" fmla="*/ 869182 h 3024554"/>
              <a:gd name="connsiteX173" fmla="*/ 582804 w 4872101"/>
              <a:gd name="connsiteY173" fmla="*/ 793819 h 3024554"/>
              <a:gd name="connsiteX174" fmla="*/ 537587 w 4872101"/>
              <a:gd name="connsiteY174" fmla="*/ 758650 h 3024554"/>
              <a:gd name="connsiteX175" fmla="*/ 401934 w 4872101"/>
              <a:gd name="connsiteY175" fmla="*/ 748602 h 3024554"/>
              <a:gd name="connsiteX176" fmla="*/ 286378 w 4872101"/>
              <a:gd name="connsiteY176" fmla="*/ 743578 h 3024554"/>
              <a:gd name="connsiteX177" fmla="*/ 251208 w 4872101"/>
              <a:gd name="connsiteY177" fmla="*/ 718457 h 3024554"/>
              <a:gd name="connsiteX178" fmla="*/ 145701 w 4872101"/>
              <a:gd name="connsiteY178" fmla="*/ 723481 h 3024554"/>
              <a:gd name="connsiteX179" fmla="*/ 65314 w 4872101"/>
              <a:gd name="connsiteY179" fmla="*/ 728505 h 3024554"/>
              <a:gd name="connsiteX180" fmla="*/ 0 w 4872101"/>
              <a:gd name="connsiteY180" fmla="*/ 698360 h 3024554"/>
              <a:gd name="connsiteX0" fmla="*/ 0 w 4955961"/>
              <a:gd name="connsiteY0" fmla="*/ 698360 h 3024554"/>
              <a:gd name="connsiteX1" fmla="*/ 65314 w 4955961"/>
              <a:gd name="connsiteY1" fmla="*/ 602901 h 3024554"/>
              <a:gd name="connsiteX2" fmla="*/ 140677 w 4955961"/>
              <a:gd name="connsiteY2" fmla="*/ 617973 h 3024554"/>
              <a:gd name="connsiteX3" fmla="*/ 236136 w 4955961"/>
              <a:gd name="connsiteY3" fmla="*/ 633046 h 3024554"/>
              <a:gd name="connsiteX4" fmla="*/ 336619 w 4955961"/>
              <a:gd name="connsiteY4" fmla="*/ 643094 h 3024554"/>
              <a:gd name="connsiteX5" fmla="*/ 386861 w 4955961"/>
              <a:gd name="connsiteY5" fmla="*/ 658167 h 3024554"/>
              <a:gd name="connsiteX6" fmla="*/ 467248 w 4955961"/>
              <a:gd name="connsiteY6" fmla="*/ 653143 h 3024554"/>
              <a:gd name="connsiteX7" fmla="*/ 592852 w 4955961"/>
              <a:gd name="connsiteY7" fmla="*/ 708408 h 3024554"/>
              <a:gd name="connsiteX8" fmla="*/ 648118 w 4955961"/>
              <a:gd name="connsiteY8" fmla="*/ 743578 h 3024554"/>
              <a:gd name="connsiteX9" fmla="*/ 633046 w 4955961"/>
              <a:gd name="connsiteY9" fmla="*/ 834013 h 3024554"/>
              <a:gd name="connsiteX10" fmla="*/ 607925 w 4955961"/>
              <a:gd name="connsiteY10" fmla="*/ 919424 h 3024554"/>
              <a:gd name="connsiteX11" fmla="*/ 602901 w 4955961"/>
              <a:gd name="connsiteY11" fmla="*/ 1019907 h 3024554"/>
              <a:gd name="connsiteX12" fmla="*/ 592852 w 4955961"/>
              <a:gd name="connsiteY12" fmla="*/ 1095270 h 3024554"/>
              <a:gd name="connsiteX13" fmla="*/ 607925 w 4955961"/>
              <a:gd name="connsiteY13" fmla="*/ 1215850 h 3024554"/>
              <a:gd name="connsiteX14" fmla="*/ 653143 w 4955961"/>
              <a:gd name="connsiteY14" fmla="*/ 1316334 h 3024554"/>
              <a:gd name="connsiteX15" fmla="*/ 703384 w 4955961"/>
              <a:gd name="connsiteY15" fmla="*/ 1376624 h 3024554"/>
              <a:gd name="connsiteX16" fmla="*/ 703384 w 4955961"/>
              <a:gd name="connsiteY16" fmla="*/ 1467059 h 3024554"/>
              <a:gd name="connsiteX17" fmla="*/ 708408 w 4955961"/>
              <a:gd name="connsiteY17" fmla="*/ 1562518 h 3024554"/>
              <a:gd name="connsiteX18" fmla="*/ 753626 w 4955961"/>
              <a:gd name="connsiteY18" fmla="*/ 1668026 h 3024554"/>
              <a:gd name="connsiteX19" fmla="*/ 803868 w 4955961"/>
              <a:gd name="connsiteY19" fmla="*/ 1748413 h 3024554"/>
              <a:gd name="connsiteX20" fmla="*/ 884255 w 4955961"/>
              <a:gd name="connsiteY20" fmla="*/ 1778558 h 3024554"/>
              <a:gd name="connsiteX21" fmla="*/ 894303 w 4955961"/>
              <a:gd name="connsiteY21" fmla="*/ 1683099 h 3024554"/>
              <a:gd name="connsiteX22" fmla="*/ 864158 w 4955961"/>
              <a:gd name="connsiteY22" fmla="*/ 1632857 h 3024554"/>
              <a:gd name="connsiteX23" fmla="*/ 834013 w 4955961"/>
              <a:gd name="connsiteY23" fmla="*/ 1527349 h 3024554"/>
              <a:gd name="connsiteX24" fmla="*/ 889279 w 4955961"/>
              <a:gd name="connsiteY24" fmla="*/ 1477107 h 3024554"/>
              <a:gd name="connsiteX25" fmla="*/ 974690 w 4955961"/>
              <a:gd name="connsiteY25" fmla="*/ 1552470 h 3024554"/>
              <a:gd name="connsiteX26" fmla="*/ 1040004 w 4955961"/>
              <a:gd name="connsiteY26" fmla="*/ 1572567 h 3024554"/>
              <a:gd name="connsiteX27" fmla="*/ 1105318 w 4955961"/>
              <a:gd name="connsiteY27" fmla="*/ 1602712 h 3024554"/>
              <a:gd name="connsiteX28" fmla="*/ 1251019 w 4955961"/>
              <a:gd name="connsiteY28" fmla="*/ 1607736 h 3024554"/>
              <a:gd name="connsiteX29" fmla="*/ 1361551 w 4955961"/>
              <a:gd name="connsiteY29" fmla="*/ 1577591 h 3024554"/>
              <a:gd name="connsiteX30" fmla="*/ 1416817 w 4955961"/>
              <a:gd name="connsiteY30" fmla="*/ 1617784 h 3024554"/>
              <a:gd name="connsiteX31" fmla="*/ 1522325 w 4955961"/>
              <a:gd name="connsiteY31" fmla="*/ 1602712 h 3024554"/>
              <a:gd name="connsiteX32" fmla="*/ 1522325 w 4955961"/>
              <a:gd name="connsiteY32" fmla="*/ 1492180 h 3024554"/>
              <a:gd name="connsiteX33" fmla="*/ 1592663 w 4955961"/>
              <a:gd name="connsiteY33" fmla="*/ 1477107 h 3024554"/>
              <a:gd name="connsiteX34" fmla="*/ 1718268 w 4955961"/>
              <a:gd name="connsiteY34" fmla="*/ 1457011 h 3024554"/>
              <a:gd name="connsiteX35" fmla="*/ 1768510 w 4955961"/>
              <a:gd name="connsiteY35" fmla="*/ 1502228 h 3024554"/>
              <a:gd name="connsiteX36" fmla="*/ 1818751 w 4955961"/>
              <a:gd name="connsiteY36" fmla="*/ 1542422 h 3024554"/>
              <a:gd name="connsiteX37" fmla="*/ 1874017 w 4955961"/>
              <a:gd name="connsiteY37" fmla="*/ 1502228 h 3024554"/>
              <a:gd name="connsiteX38" fmla="*/ 1974501 w 4955961"/>
              <a:gd name="connsiteY38" fmla="*/ 1426866 h 3024554"/>
              <a:gd name="connsiteX39" fmla="*/ 2044839 w 4955961"/>
              <a:gd name="connsiteY39" fmla="*/ 1482132 h 3024554"/>
              <a:gd name="connsiteX40" fmla="*/ 2235758 w 4955961"/>
              <a:gd name="connsiteY40" fmla="*/ 1421841 h 3024554"/>
              <a:gd name="connsiteX41" fmla="*/ 2321169 w 4955961"/>
              <a:gd name="connsiteY41" fmla="*/ 1371600 h 3024554"/>
              <a:gd name="connsiteX42" fmla="*/ 2421652 w 4955961"/>
              <a:gd name="connsiteY42" fmla="*/ 1386672 h 3024554"/>
              <a:gd name="connsiteX43" fmla="*/ 2517112 w 4955961"/>
              <a:gd name="connsiteY43" fmla="*/ 1441938 h 3024554"/>
              <a:gd name="connsiteX44" fmla="*/ 2572378 w 4955961"/>
              <a:gd name="connsiteY44" fmla="*/ 1356527 h 3024554"/>
              <a:gd name="connsiteX45" fmla="*/ 2672861 w 4955961"/>
              <a:gd name="connsiteY45" fmla="*/ 1321358 h 3024554"/>
              <a:gd name="connsiteX46" fmla="*/ 2753248 w 4955961"/>
              <a:gd name="connsiteY46" fmla="*/ 1361551 h 3024554"/>
              <a:gd name="connsiteX47" fmla="*/ 2888901 w 4955961"/>
              <a:gd name="connsiteY47" fmla="*/ 1256044 h 3024554"/>
              <a:gd name="connsiteX48" fmla="*/ 2959239 w 4955961"/>
              <a:gd name="connsiteY48" fmla="*/ 1215850 h 3024554"/>
              <a:gd name="connsiteX49" fmla="*/ 2954215 w 4955961"/>
              <a:gd name="connsiteY49" fmla="*/ 1135463 h 3024554"/>
              <a:gd name="connsiteX50" fmla="*/ 3009481 w 4955961"/>
              <a:gd name="connsiteY50" fmla="*/ 1045028 h 3024554"/>
              <a:gd name="connsiteX51" fmla="*/ 3089868 w 4955961"/>
              <a:gd name="connsiteY51" fmla="*/ 1019907 h 3024554"/>
              <a:gd name="connsiteX52" fmla="*/ 3280787 w 4955961"/>
              <a:gd name="connsiteY52" fmla="*/ 959617 h 3024554"/>
              <a:gd name="connsiteX53" fmla="*/ 3406391 w 4955961"/>
              <a:gd name="connsiteY53" fmla="*/ 919424 h 3024554"/>
              <a:gd name="connsiteX54" fmla="*/ 3411415 w 4955961"/>
              <a:gd name="connsiteY54" fmla="*/ 919424 h 3024554"/>
              <a:gd name="connsiteX55" fmla="*/ 3431512 w 4955961"/>
              <a:gd name="connsiteY55" fmla="*/ 869182 h 3024554"/>
              <a:gd name="connsiteX56" fmla="*/ 3471705 w 4955961"/>
              <a:gd name="connsiteY56" fmla="*/ 844061 h 3024554"/>
              <a:gd name="connsiteX57" fmla="*/ 3577213 w 4955961"/>
              <a:gd name="connsiteY57" fmla="*/ 869182 h 3024554"/>
              <a:gd name="connsiteX58" fmla="*/ 3617406 w 4955961"/>
              <a:gd name="connsiteY58" fmla="*/ 803868 h 3024554"/>
              <a:gd name="connsiteX59" fmla="*/ 3582237 w 4955961"/>
              <a:gd name="connsiteY59" fmla="*/ 703384 h 3024554"/>
              <a:gd name="connsiteX60" fmla="*/ 3632479 w 4955961"/>
              <a:gd name="connsiteY60" fmla="*/ 628022 h 3024554"/>
              <a:gd name="connsiteX61" fmla="*/ 3682721 w 4955961"/>
              <a:gd name="connsiteY61" fmla="*/ 612949 h 3024554"/>
              <a:gd name="connsiteX62" fmla="*/ 3768132 w 4955961"/>
              <a:gd name="connsiteY62" fmla="*/ 602901 h 3024554"/>
              <a:gd name="connsiteX63" fmla="*/ 3853543 w 4955961"/>
              <a:gd name="connsiteY63" fmla="*/ 572756 h 3024554"/>
              <a:gd name="connsiteX64" fmla="*/ 3858567 w 4955961"/>
              <a:gd name="connsiteY64" fmla="*/ 401934 h 3024554"/>
              <a:gd name="connsiteX65" fmla="*/ 3999244 w 4955961"/>
              <a:gd name="connsiteY65" fmla="*/ 371789 h 3024554"/>
              <a:gd name="connsiteX66" fmla="*/ 4049485 w 4955961"/>
              <a:gd name="connsiteY66" fmla="*/ 331595 h 3024554"/>
              <a:gd name="connsiteX67" fmla="*/ 4099727 w 4955961"/>
              <a:gd name="connsiteY67" fmla="*/ 266281 h 3024554"/>
              <a:gd name="connsiteX68" fmla="*/ 4165041 w 4955961"/>
              <a:gd name="connsiteY68" fmla="*/ 231112 h 3024554"/>
              <a:gd name="connsiteX69" fmla="*/ 4240404 w 4955961"/>
              <a:gd name="connsiteY69" fmla="*/ 130628 h 3024554"/>
              <a:gd name="connsiteX70" fmla="*/ 4285622 w 4955961"/>
              <a:gd name="connsiteY70" fmla="*/ 80387 h 3024554"/>
              <a:gd name="connsiteX71" fmla="*/ 4285622 w 4955961"/>
              <a:gd name="connsiteY71" fmla="*/ 80387 h 3024554"/>
              <a:gd name="connsiteX72" fmla="*/ 4340888 w 4955961"/>
              <a:gd name="connsiteY72" fmla="*/ 0 h 3024554"/>
              <a:gd name="connsiteX73" fmla="*/ 4431323 w 4955961"/>
              <a:gd name="connsiteY73" fmla="*/ 25121 h 3024554"/>
              <a:gd name="connsiteX74" fmla="*/ 4371033 w 4955961"/>
              <a:gd name="connsiteY74" fmla="*/ 170822 h 3024554"/>
              <a:gd name="connsiteX75" fmla="*/ 4955961 w 4955961"/>
              <a:gd name="connsiteY75" fmla="*/ 712587 h 3024554"/>
              <a:gd name="connsiteX76" fmla="*/ 4872101 w 4955961"/>
              <a:gd name="connsiteY76" fmla="*/ 737708 h 3024554"/>
              <a:gd name="connsiteX77" fmla="*/ 4816071 w 4955961"/>
              <a:gd name="connsiteY77" fmla="*/ 796490 h 3024554"/>
              <a:gd name="connsiteX78" fmla="*/ 4759648 w 4955961"/>
              <a:gd name="connsiteY78" fmla="*/ 812401 h 3024554"/>
              <a:gd name="connsiteX79" fmla="*/ 4711352 w 4955961"/>
              <a:gd name="connsiteY79" fmla="*/ 940684 h 3024554"/>
              <a:gd name="connsiteX80" fmla="*/ 4620153 w 4955961"/>
              <a:gd name="connsiteY80" fmla="*/ 1058918 h 3024554"/>
              <a:gd name="connsiteX81" fmla="*/ 4538238 w 4955961"/>
              <a:gd name="connsiteY81" fmla="*/ 1117701 h 3024554"/>
              <a:gd name="connsiteX82" fmla="*/ 4298702 w 4955961"/>
              <a:gd name="connsiteY82" fmla="*/ 973342 h 3024554"/>
              <a:gd name="connsiteX83" fmla="*/ 4205581 w 4955961"/>
              <a:gd name="connsiteY83" fmla="*/ 913389 h 3024554"/>
              <a:gd name="connsiteX84" fmla="*/ 4077685 w 4955961"/>
              <a:gd name="connsiteY84" fmla="*/ 846234 h 3024554"/>
              <a:gd name="connsiteX85" fmla="*/ 3984171 w 4955961"/>
              <a:gd name="connsiteY85" fmla="*/ 668215 h 3024554"/>
              <a:gd name="connsiteX86" fmla="*/ 3883688 w 4955961"/>
              <a:gd name="connsiteY86" fmla="*/ 643094 h 3024554"/>
              <a:gd name="connsiteX87" fmla="*/ 3813349 w 4955961"/>
              <a:gd name="connsiteY87" fmla="*/ 643094 h 3024554"/>
              <a:gd name="connsiteX88" fmla="*/ 3707841 w 4955961"/>
              <a:gd name="connsiteY88" fmla="*/ 658167 h 3024554"/>
              <a:gd name="connsiteX89" fmla="*/ 3687745 w 4955961"/>
              <a:gd name="connsiteY89" fmla="*/ 693336 h 3024554"/>
              <a:gd name="connsiteX90" fmla="*/ 3682721 w 4955961"/>
              <a:gd name="connsiteY90" fmla="*/ 748602 h 3024554"/>
              <a:gd name="connsiteX91" fmla="*/ 3662624 w 4955961"/>
              <a:gd name="connsiteY91" fmla="*/ 813916 h 3024554"/>
              <a:gd name="connsiteX92" fmla="*/ 3647551 w 4955961"/>
              <a:gd name="connsiteY92" fmla="*/ 879230 h 3024554"/>
              <a:gd name="connsiteX93" fmla="*/ 3627455 w 4955961"/>
              <a:gd name="connsiteY93" fmla="*/ 899327 h 3024554"/>
              <a:gd name="connsiteX94" fmla="*/ 3506874 w 4955961"/>
              <a:gd name="connsiteY94" fmla="*/ 934496 h 3024554"/>
              <a:gd name="connsiteX95" fmla="*/ 3476729 w 4955961"/>
              <a:gd name="connsiteY95" fmla="*/ 949569 h 3024554"/>
              <a:gd name="connsiteX96" fmla="*/ 3411415 w 4955961"/>
              <a:gd name="connsiteY96" fmla="*/ 959617 h 3024554"/>
              <a:gd name="connsiteX97" fmla="*/ 3341077 w 4955961"/>
              <a:gd name="connsiteY97" fmla="*/ 1004835 h 3024554"/>
              <a:gd name="connsiteX98" fmla="*/ 3240593 w 4955961"/>
              <a:gd name="connsiteY98" fmla="*/ 1029956 h 3024554"/>
              <a:gd name="connsiteX99" fmla="*/ 3155182 w 4955961"/>
              <a:gd name="connsiteY99" fmla="*/ 1040004 h 3024554"/>
              <a:gd name="connsiteX100" fmla="*/ 3079819 w 4955961"/>
              <a:gd name="connsiteY100" fmla="*/ 1080198 h 3024554"/>
              <a:gd name="connsiteX101" fmla="*/ 3074795 w 4955961"/>
              <a:gd name="connsiteY101" fmla="*/ 1135463 h 3024554"/>
              <a:gd name="connsiteX102" fmla="*/ 3014505 w 4955961"/>
              <a:gd name="connsiteY102" fmla="*/ 1175657 h 3024554"/>
              <a:gd name="connsiteX103" fmla="*/ 3009481 w 4955961"/>
              <a:gd name="connsiteY103" fmla="*/ 1230923 h 3024554"/>
              <a:gd name="connsiteX104" fmla="*/ 2964263 w 4955961"/>
              <a:gd name="connsiteY104" fmla="*/ 1286189 h 3024554"/>
              <a:gd name="connsiteX105" fmla="*/ 2919046 w 4955961"/>
              <a:gd name="connsiteY105" fmla="*/ 1331406 h 3024554"/>
              <a:gd name="connsiteX106" fmla="*/ 2843683 w 4955961"/>
              <a:gd name="connsiteY106" fmla="*/ 1376624 h 3024554"/>
              <a:gd name="connsiteX107" fmla="*/ 2748224 w 4955961"/>
              <a:gd name="connsiteY107" fmla="*/ 1416817 h 3024554"/>
              <a:gd name="connsiteX108" fmla="*/ 2662813 w 4955961"/>
              <a:gd name="connsiteY108" fmla="*/ 1467059 h 3024554"/>
              <a:gd name="connsiteX109" fmla="*/ 2622619 w 4955961"/>
              <a:gd name="connsiteY109" fmla="*/ 1457011 h 3024554"/>
              <a:gd name="connsiteX110" fmla="*/ 2542233 w 4955961"/>
              <a:gd name="connsiteY110" fmla="*/ 1487156 h 3024554"/>
              <a:gd name="connsiteX111" fmla="*/ 2466870 w 4955961"/>
              <a:gd name="connsiteY111" fmla="*/ 1527349 h 3024554"/>
              <a:gd name="connsiteX112" fmla="*/ 2376435 w 4955961"/>
              <a:gd name="connsiteY112" fmla="*/ 1492180 h 3024554"/>
              <a:gd name="connsiteX113" fmla="*/ 2306096 w 4955961"/>
              <a:gd name="connsiteY113" fmla="*/ 1482132 h 3024554"/>
              <a:gd name="connsiteX114" fmla="*/ 2210637 w 4955961"/>
              <a:gd name="connsiteY114" fmla="*/ 1507252 h 3024554"/>
              <a:gd name="connsiteX115" fmla="*/ 2130250 w 4955961"/>
              <a:gd name="connsiteY115" fmla="*/ 1542422 h 3024554"/>
              <a:gd name="connsiteX116" fmla="*/ 2095081 w 4955961"/>
              <a:gd name="connsiteY116" fmla="*/ 1582615 h 3024554"/>
              <a:gd name="connsiteX117" fmla="*/ 2004646 w 4955961"/>
              <a:gd name="connsiteY117" fmla="*/ 1577591 h 3024554"/>
              <a:gd name="connsiteX118" fmla="*/ 1909187 w 4955961"/>
              <a:gd name="connsiteY118" fmla="*/ 1562518 h 3024554"/>
              <a:gd name="connsiteX119" fmla="*/ 1858945 w 4955961"/>
              <a:gd name="connsiteY119" fmla="*/ 1607736 h 3024554"/>
              <a:gd name="connsiteX120" fmla="*/ 1798655 w 4955961"/>
              <a:gd name="connsiteY120" fmla="*/ 1627833 h 3024554"/>
              <a:gd name="connsiteX121" fmla="*/ 1718268 w 4955961"/>
              <a:gd name="connsiteY121" fmla="*/ 1592663 h 3024554"/>
              <a:gd name="connsiteX122" fmla="*/ 1683099 w 4955961"/>
              <a:gd name="connsiteY122" fmla="*/ 1577591 h 3024554"/>
              <a:gd name="connsiteX123" fmla="*/ 1592663 w 4955961"/>
              <a:gd name="connsiteY123" fmla="*/ 1612760 h 3024554"/>
              <a:gd name="connsiteX124" fmla="*/ 1557494 w 4955961"/>
              <a:gd name="connsiteY124" fmla="*/ 1668026 h 3024554"/>
              <a:gd name="connsiteX125" fmla="*/ 1441938 w 4955961"/>
              <a:gd name="connsiteY125" fmla="*/ 1683099 h 3024554"/>
              <a:gd name="connsiteX126" fmla="*/ 1341455 w 4955961"/>
              <a:gd name="connsiteY126" fmla="*/ 1663002 h 3024554"/>
              <a:gd name="connsiteX127" fmla="*/ 1251019 w 4955961"/>
              <a:gd name="connsiteY127" fmla="*/ 1678074 h 3024554"/>
              <a:gd name="connsiteX128" fmla="*/ 1326382 w 4955961"/>
              <a:gd name="connsiteY128" fmla="*/ 1813727 h 3024554"/>
              <a:gd name="connsiteX129" fmla="*/ 1261068 w 4955961"/>
              <a:gd name="connsiteY129" fmla="*/ 1909187 h 3024554"/>
              <a:gd name="connsiteX130" fmla="*/ 1175657 w 4955961"/>
              <a:gd name="connsiteY130" fmla="*/ 1949380 h 3024554"/>
              <a:gd name="connsiteX131" fmla="*/ 1115367 w 4955961"/>
              <a:gd name="connsiteY131" fmla="*/ 1954404 h 3024554"/>
              <a:gd name="connsiteX132" fmla="*/ 1055077 w 4955961"/>
              <a:gd name="connsiteY132" fmla="*/ 1989573 h 3024554"/>
              <a:gd name="connsiteX133" fmla="*/ 994787 w 4955961"/>
              <a:gd name="connsiteY133" fmla="*/ 2014694 h 3024554"/>
              <a:gd name="connsiteX134" fmla="*/ 969666 w 4955961"/>
              <a:gd name="connsiteY134" fmla="*/ 2105129 h 3024554"/>
              <a:gd name="connsiteX135" fmla="*/ 929472 w 4955961"/>
              <a:gd name="connsiteY135" fmla="*/ 2140299 h 3024554"/>
              <a:gd name="connsiteX136" fmla="*/ 929472 w 4955961"/>
              <a:gd name="connsiteY136" fmla="*/ 2200589 h 3024554"/>
              <a:gd name="connsiteX137" fmla="*/ 844061 w 4955961"/>
              <a:gd name="connsiteY137" fmla="*/ 2235758 h 3024554"/>
              <a:gd name="connsiteX138" fmla="*/ 778747 w 4955961"/>
              <a:gd name="connsiteY138" fmla="*/ 2230734 h 3024554"/>
              <a:gd name="connsiteX139" fmla="*/ 738554 w 4955961"/>
              <a:gd name="connsiteY139" fmla="*/ 2255855 h 3024554"/>
              <a:gd name="connsiteX140" fmla="*/ 678263 w 4955961"/>
              <a:gd name="connsiteY140" fmla="*/ 2270927 h 3024554"/>
              <a:gd name="connsiteX141" fmla="*/ 638070 w 4955961"/>
              <a:gd name="connsiteY141" fmla="*/ 2270927 h 3024554"/>
              <a:gd name="connsiteX142" fmla="*/ 587828 w 4955961"/>
              <a:gd name="connsiteY142" fmla="*/ 2316145 h 3024554"/>
              <a:gd name="connsiteX143" fmla="*/ 542611 w 4955961"/>
              <a:gd name="connsiteY143" fmla="*/ 2336241 h 3024554"/>
              <a:gd name="connsiteX144" fmla="*/ 487345 w 4955961"/>
              <a:gd name="connsiteY144" fmla="*/ 2336241 h 3024554"/>
              <a:gd name="connsiteX145" fmla="*/ 477296 w 4955961"/>
              <a:gd name="connsiteY145" fmla="*/ 2401556 h 3024554"/>
              <a:gd name="connsiteX146" fmla="*/ 477296 w 4955961"/>
              <a:gd name="connsiteY146" fmla="*/ 2522136 h 3024554"/>
              <a:gd name="connsiteX147" fmla="*/ 487345 w 4955961"/>
              <a:gd name="connsiteY147" fmla="*/ 2637692 h 3024554"/>
              <a:gd name="connsiteX148" fmla="*/ 502417 w 4955961"/>
              <a:gd name="connsiteY148" fmla="*/ 2703006 h 3024554"/>
              <a:gd name="connsiteX149" fmla="*/ 487345 w 4955961"/>
              <a:gd name="connsiteY149" fmla="*/ 2783393 h 3024554"/>
              <a:gd name="connsiteX150" fmla="*/ 487345 w 4955961"/>
              <a:gd name="connsiteY150" fmla="*/ 2898949 h 3024554"/>
              <a:gd name="connsiteX151" fmla="*/ 472272 w 4955961"/>
              <a:gd name="connsiteY151" fmla="*/ 3024554 h 3024554"/>
              <a:gd name="connsiteX152" fmla="*/ 396910 w 4955961"/>
              <a:gd name="connsiteY152" fmla="*/ 3009481 h 3024554"/>
              <a:gd name="connsiteX153" fmla="*/ 381837 w 4955961"/>
              <a:gd name="connsiteY153" fmla="*/ 2803490 h 3024554"/>
              <a:gd name="connsiteX154" fmla="*/ 427055 w 4955961"/>
              <a:gd name="connsiteY154" fmla="*/ 2627644 h 3024554"/>
              <a:gd name="connsiteX155" fmla="*/ 411982 w 4955961"/>
              <a:gd name="connsiteY155" fmla="*/ 2416628 h 3024554"/>
              <a:gd name="connsiteX156" fmla="*/ 417006 w 4955961"/>
              <a:gd name="connsiteY156" fmla="*/ 2321169 h 3024554"/>
              <a:gd name="connsiteX157" fmla="*/ 432079 w 4955961"/>
              <a:gd name="connsiteY157" fmla="*/ 2240782 h 3024554"/>
              <a:gd name="connsiteX158" fmla="*/ 532562 w 4955961"/>
              <a:gd name="connsiteY158" fmla="*/ 2200589 h 3024554"/>
              <a:gd name="connsiteX159" fmla="*/ 653143 w 4955961"/>
              <a:gd name="connsiteY159" fmla="*/ 2190540 h 3024554"/>
              <a:gd name="connsiteX160" fmla="*/ 708408 w 4955961"/>
              <a:gd name="connsiteY160" fmla="*/ 2100105 h 3024554"/>
              <a:gd name="connsiteX161" fmla="*/ 733529 w 4955961"/>
              <a:gd name="connsiteY161" fmla="*/ 2034791 h 3024554"/>
              <a:gd name="connsiteX162" fmla="*/ 859134 w 4955961"/>
              <a:gd name="connsiteY162" fmla="*/ 1999622 h 3024554"/>
              <a:gd name="connsiteX163" fmla="*/ 828989 w 4955961"/>
              <a:gd name="connsiteY163" fmla="*/ 1904162 h 3024554"/>
              <a:gd name="connsiteX164" fmla="*/ 698360 w 4955961"/>
              <a:gd name="connsiteY164" fmla="*/ 1818751 h 3024554"/>
              <a:gd name="connsiteX165" fmla="*/ 673239 w 4955961"/>
              <a:gd name="connsiteY165" fmla="*/ 1678074 h 3024554"/>
              <a:gd name="connsiteX166" fmla="*/ 612949 w 4955961"/>
              <a:gd name="connsiteY166" fmla="*/ 1612760 h 3024554"/>
              <a:gd name="connsiteX167" fmla="*/ 557683 w 4955961"/>
              <a:gd name="connsiteY167" fmla="*/ 1457011 h 3024554"/>
              <a:gd name="connsiteX168" fmla="*/ 562707 w 4955961"/>
              <a:gd name="connsiteY168" fmla="*/ 1376624 h 3024554"/>
              <a:gd name="connsiteX169" fmla="*/ 547635 w 4955961"/>
              <a:gd name="connsiteY169" fmla="*/ 1301261 h 3024554"/>
              <a:gd name="connsiteX170" fmla="*/ 542611 w 4955961"/>
              <a:gd name="connsiteY170" fmla="*/ 1140488 h 3024554"/>
              <a:gd name="connsiteX171" fmla="*/ 547635 w 4955961"/>
              <a:gd name="connsiteY171" fmla="*/ 974690 h 3024554"/>
              <a:gd name="connsiteX172" fmla="*/ 572756 w 4955961"/>
              <a:gd name="connsiteY172" fmla="*/ 869182 h 3024554"/>
              <a:gd name="connsiteX173" fmla="*/ 582804 w 4955961"/>
              <a:gd name="connsiteY173" fmla="*/ 793819 h 3024554"/>
              <a:gd name="connsiteX174" fmla="*/ 537587 w 4955961"/>
              <a:gd name="connsiteY174" fmla="*/ 758650 h 3024554"/>
              <a:gd name="connsiteX175" fmla="*/ 401934 w 4955961"/>
              <a:gd name="connsiteY175" fmla="*/ 748602 h 3024554"/>
              <a:gd name="connsiteX176" fmla="*/ 286378 w 4955961"/>
              <a:gd name="connsiteY176" fmla="*/ 743578 h 3024554"/>
              <a:gd name="connsiteX177" fmla="*/ 251208 w 4955961"/>
              <a:gd name="connsiteY177" fmla="*/ 718457 h 3024554"/>
              <a:gd name="connsiteX178" fmla="*/ 145701 w 4955961"/>
              <a:gd name="connsiteY178" fmla="*/ 723481 h 3024554"/>
              <a:gd name="connsiteX179" fmla="*/ 65314 w 4955961"/>
              <a:gd name="connsiteY179" fmla="*/ 728505 h 3024554"/>
              <a:gd name="connsiteX180" fmla="*/ 0 w 4955961"/>
              <a:gd name="connsiteY180" fmla="*/ 698360 h 3024554"/>
              <a:gd name="connsiteX0" fmla="*/ 0 w 4955961"/>
              <a:gd name="connsiteY0" fmla="*/ 698360 h 3024554"/>
              <a:gd name="connsiteX1" fmla="*/ 65314 w 4955961"/>
              <a:gd name="connsiteY1" fmla="*/ 602901 h 3024554"/>
              <a:gd name="connsiteX2" fmla="*/ 140677 w 4955961"/>
              <a:gd name="connsiteY2" fmla="*/ 617973 h 3024554"/>
              <a:gd name="connsiteX3" fmla="*/ 236136 w 4955961"/>
              <a:gd name="connsiteY3" fmla="*/ 633046 h 3024554"/>
              <a:gd name="connsiteX4" fmla="*/ 336619 w 4955961"/>
              <a:gd name="connsiteY4" fmla="*/ 643094 h 3024554"/>
              <a:gd name="connsiteX5" fmla="*/ 386861 w 4955961"/>
              <a:gd name="connsiteY5" fmla="*/ 658167 h 3024554"/>
              <a:gd name="connsiteX6" fmla="*/ 467248 w 4955961"/>
              <a:gd name="connsiteY6" fmla="*/ 653143 h 3024554"/>
              <a:gd name="connsiteX7" fmla="*/ 592852 w 4955961"/>
              <a:gd name="connsiteY7" fmla="*/ 708408 h 3024554"/>
              <a:gd name="connsiteX8" fmla="*/ 648118 w 4955961"/>
              <a:gd name="connsiteY8" fmla="*/ 743578 h 3024554"/>
              <a:gd name="connsiteX9" fmla="*/ 633046 w 4955961"/>
              <a:gd name="connsiteY9" fmla="*/ 834013 h 3024554"/>
              <a:gd name="connsiteX10" fmla="*/ 607925 w 4955961"/>
              <a:gd name="connsiteY10" fmla="*/ 919424 h 3024554"/>
              <a:gd name="connsiteX11" fmla="*/ 602901 w 4955961"/>
              <a:gd name="connsiteY11" fmla="*/ 1019907 h 3024554"/>
              <a:gd name="connsiteX12" fmla="*/ 592852 w 4955961"/>
              <a:gd name="connsiteY12" fmla="*/ 1095270 h 3024554"/>
              <a:gd name="connsiteX13" fmla="*/ 607925 w 4955961"/>
              <a:gd name="connsiteY13" fmla="*/ 1215850 h 3024554"/>
              <a:gd name="connsiteX14" fmla="*/ 653143 w 4955961"/>
              <a:gd name="connsiteY14" fmla="*/ 1316334 h 3024554"/>
              <a:gd name="connsiteX15" fmla="*/ 703384 w 4955961"/>
              <a:gd name="connsiteY15" fmla="*/ 1376624 h 3024554"/>
              <a:gd name="connsiteX16" fmla="*/ 703384 w 4955961"/>
              <a:gd name="connsiteY16" fmla="*/ 1467059 h 3024554"/>
              <a:gd name="connsiteX17" fmla="*/ 708408 w 4955961"/>
              <a:gd name="connsiteY17" fmla="*/ 1562518 h 3024554"/>
              <a:gd name="connsiteX18" fmla="*/ 753626 w 4955961"/>
              <a:gd name="connsiteY18" fmla="*/ 1668026 h 3024554"/>
              <a:gd name="connsiteX19" fmla="*/ 803868 w 4955961"/>
              <a:gd name="connsiteY19" fmla="*/ 1748413 h 3024554"/>
              <a:gd name="connsiteX20" fmla="*/ 884255 w 4955961"/>
              <a:gd name="connsiteY20" fmla="*/ 1778558 h 3024554"/>
              <a:gd name="connsiteX21" fmla="*/ 894303 w 4955961"/>
              <a:gd name="connsiteY21" fmla="*/ 1683099 h 3024554"/>
              <a:gd name="connsiteX22" fmla="*/ 864158 w 4955961"/>
              <a:gd name="connsiteY22" fmla="*/ 1632857 h 3024554"/>
              <a:gd name="connsiteX23" fmla="*/ 834013 w 4955961"/>
              <a:gd name="connsiteY23" fmla="*/ 1527349 h 3024554"/>
              <a:gd name="connsiteX24" fmla="*/ 889279 w 4955961"/>
              <a:gd name="connsiteY24" fmla="*/ 1477107 h 3024554"/>
              <a:gd name="connsiteX25" fmla="*/ 974690 w 4955961"/>
              <a:gd name="connsiteY25" fmla="*/ 1552470 h 3024554"/>
              <a:gd name="connsiteX26" fmla="*/ 1040004 w 4955961"/>
              <a:gd name="connsiteY26" fmla="*/ 1572567 h 3024554"/>
              <a:gd name="connsiteX27" fmla="*/ 1105318 w 4955961"/>
              <a:gd name="connsiteY27" fmla="*/ 1602712 h 3024554"/>
              <a:gd name="connsiteX28" fmla="*/ 1251019 w 4955961"/>
              <a:gd name="connsiteY28" fmla="*/ 1607736 h 3024554"/>
              <a:gd name="connsiteX29" fmla="*/ 1361551 w 4955961"/>
              <a:gd name="connsiteY29" fmla="*/ 1577591 h 3024554"/>
              <a:gd name="connsiteX30" fmla="*/ 1416817 w 4955961"/>
              <a:gd name="connsiteY30" fmla="*/ 1617784 h 3024554"/>
              <a:gd name="connsiteX31" fmla="*/ 1522325 w 4955961"/>
              <a:gd name="connsiteY31" fmla="*/ 1602712 h 3024554"/>
              <a:gd name="connsiteX32" fmla="*/ 1522325 w 4955961"/>
              <a:gd name="connsiteY32" fmla="*/ 1492180 h 3024554"/>
              <a:gd name="connsiteX33" fmla="*/ 1592663 w 4955961"/>
              <a:gd name="connsiteY33" fmla="*/ 1477107 h 3024554"/>
              <a:gd name="connsiteX34" fmla="*/ 1718268 w 4955961"/>
              <a:gd name="connsiteY34" fmla="*/ 1457011 h 3024554"/>
              <a:gd name="connsiteX35" fmla="*/ 1768510 w 4955961"/>
              <a:gd name="connsiteY35" fmla="*/ 1502228 h 3024554"/>
              <a:gd name="connsiteX36" fmla="*/ 1818751 w 4955961"/>
              <a:gd name="connsiteY36" fmla="*/ 1542422 h 3024554"/>
              <a:gd name="connsiteX37" fmla="*/ 1874017 w 4955961"/>
              <a:gd name="connsiteY37" fmla="*/ 1502228 h 3024554"/>
              <a:gd name="connsiteX38" fmla="*/ 1974501 w 4955961"/>
              <a:gd name="connsiteY38" fmla="*/ 1426866 h 3024554"/>
              <a:gd name="connsiteX39" fmla="*/ 2044839 w 4955961"/>
              <a:gd name="connsiteY39" fmla="*/ 1482132 h 3024554"/>
              <a:gd name="connsiteX40" fmla="*/ 2235758 w 4955961"/>
              <a:gd name="connsiteY40" fmla="*/ 1421841 h 3024554"/>
              <a:gd name="connsiteX41" fmla="*/ 2321169 w 4955961"/>
              <a:gd name="connsiteY41" fmla="*/ 1371600 h 3024554"/>
              <a:gd name="connsiteX42" fmla="*/ 2421652 w 4955961"/>
              <a:gd name="connsiteY42" fmla="*/ 1386672 h 3024554"/>
              <a:gd name="connsiteX43" fmla="*/ 2517112 w 4955961"/>
              <a:gd name="connsiteY43" fmla="*/ 1441938 h 3024554"/>
              <a:gd name="connsiteX44" fmla="*/ 2572378 w 4955961"/>
              <a:gd name="connsiteY44" fmla="*/ 1356527 h 3024554"/>
              <a:gd name="connsiteX45" fmla="*/ 2672861 w 4955961"/>
              <a:gd name="connsiteY45" fmla="*/ 1321358 h 3024554"/>
              <a:gd name="connsiteX46" fmla="*/ 2753248 w 4955961"/>
              <a:gd name="connsiteY46" fmla="*/ 1361551 h 3024554"/>
              <a:gd name="connsiteX47" fmla="*/ 2888901 w 4955961"/>
              <a:gd name="connsiteY47" fmla="*/ 1256044 h 3024554"/>
              <a:gd name="connsiteX48" fmla="*/ 2959239 w 4955961"/>
              <a:gd name="connsiteY48" fmla="*/ 1215850 h 3024554"/>
              <a:gd name="connsiteX49" fmla="*/ 2954215 w 4955961"/>
              <a:gd name="connsiteY49" fmla="*/ 1135463 h 3024554"/>
              <a:gd name="connsiteX50" fmla="*/ 3009481 w 4955961"/>
              <a:gd name="connsiteY50" fmla="*/ 1045028 h 3024554"/>
              <a:gd name="connsiteX51" fmla="*/ 3089868 w 4955961"/>
              <a:gd name="connsiteY51" fmla="*/ 1019907 h 3024554"/>
              <a:gd name="connsiteX52" fmla="*/ 3280787 w 4955961"/>
              <a:gd name="connsiteY52" fmla="*/ 959617 h 3024554"/>
              <a:gd name="connsiteX53" fmla="*/ 3406391 w 4955961"/>
              <a:gd name="connsiteY53" fmla="*/ 919424 h 3024554"/>
              <a:gd name="connsiteX54" fmla="*/ 3411415 w 4955961"/>
              <a:gd name="connsiteY54" fmla="*/ 919424 h 3024554"/>
              <a:gd name="connsiteX55" fmla="*/ 3431512 w 4955961"/>
              <a:gd name="connsiteY55" fmla="*/ 869182 h 3024554"/>
              <a:gd name="connsiteX56" fmla="*/ 3471705 w 4955961"/>
              <a:gd name="connsiteY56" fmla="*/ 844061 h 3024554"/>
              <a:gd name="connsiteX57" fmla="*/ 3577213 w 4955961"/>
              <a:gd name="connsiteY57" fmla="*/ 869182 h 3024554"/>
              <a:gd name="connsiteX58" fmla="*/ 3617406 w 4955961"/>
              <a:gd name="connsiteY58" fmla="*/ 803868 h 3024554"/>
              <a:gd name="connsiteX59" fmla="*/ 3582237 w 4955961"/>
              <a:gd name="connsiteY59" fmla="*/ 703384 h 3024554"/>
              <a:gd name="connsiteX60" fmla="*/ 3632479 w 4955961"/>
              <a:gd name="connsiteY60" fmla="*/ 628022 h 3024554"/>
              <a:gd name="connsiteX61" fmla="*/ 3682721 w 4955961"/>
              <a:gd name="connsiteY61" fmla="*/ 612949 h 3024554"/>
              <a:gd name="connsiteX62" fmla="*/ 3768132 w 4955961"/>
              <a:gd name="connsiteY62" fmla="*/ 602901 h 3024554"/>
              <a:gd name="connsiteX63" fmla="*/ 3853543 w 4955961"/>
              <a:gd name="connsiteY63" fmla="*/ 572756 h 3024554"/>
              <a:gd name="connsiteX64" fmla="*/ 3858567 w 4955961"/>
              <a:gd name="connsiteY64" fmla="*/ 401934 h 3024554"/>
              <a:gd name="connsiteX65" fmla="*/ 3999244 w 4955961"/>
              <a:gd name="connsiteY65" fmla="*/ 371789 h 3024554"/>
              <a:gd name="connsiteX66" fmla="*/ 4049485 w 4955961"/>
              <a:gd name="connsiteY66" fmla="*/ 331595 h 3024554"/>
              <a:gd name="connsiteX67" fmla="*/ 4099727 w 4955961"/>
              <a:gd name="connsiteY67" fmla="*/ 266281 h 3024554"/>
              <a:gd name="connsiteX68" fmla="*/ 4165041 w 4955961"/>
              <a:gd name="connsiteY68" fmla="*/ 231112 h 3024554"/>
              <a:gd name="connsiteX69" fmla="*/ 4240404 w 4955961"/>
              <a:gd name="connsiteY69" fmla="*/ 130628 h 3024554"/>
              <a:gd name="connsiteX70" fmla="*/ 4285622 w 4955961"/>
              <a:gd name="connsiteY70" fmla="*/ 80387 h 3024554"/>
              <a:gd name="connsiteX71" fmla="*/ 4285622 w 4955961"/>
              <a:gd name="connsiteY71" fmla="*/ 80387 h 3024554"/>
              <a:gd name="connsiteX72" fmla="*/ 4340888 w 4955961"/>
              <a:gd name="connsiteY72" fmla="*/ 0 h 3024554"/>
              <a:gd name="connsiteX73" fmla="*/ 4431323 w 4955961"/>
              <a:gd name="connsiteY73" fmla="*/ 25121 h 3024554"/>
              <a:gd name="connsiteX74" fmla="*/ 4927392 w 4955961"/>
              <a:gd name="connsiteY74" fmla="*/ 627345 h 3024554"/>
              <a:gd name="connsiteX75" fmla="*/ 4955961 w 4955961"/>
              <a:gd name="connsiteY75" fmla="*/ 712587 h 3024554"/>
              <a:gd name="connsiteX76" fmla="*/ 4872101 w 4955961"/>
              <a:gd name="connsiteY76" fmla="*/ 737708 h 3024554"/>
              <a:gd name="connsiteX77" fmla="*/ 4816071 w 4955961"/>
              <a:gd name="connsiteY77" fmla="*/ 796490 h 3024554"/>
              <a:gd name="connsiteX78" fmla="*/ 4759648 w 4955961"/>
              <a:gd name="connsiteY78" fmla="*/ 812401 h 3024554"/>
              <a:gd name="connsiteX79" fmla="*/ 4711352 w 4955961"/>
              <a:gd name="connsiteY79" fmla="*/ 940684 h 3024554"/>
              <a:gd name="connsiteX80" fmla="*/ 4620153 w 4955961"/>
              <a:gd name="connsiteY80" fmla="*/ 1058918 h 3024554"/>
              <a:gd name="connsiteX81" fmla="*/ 4538238 w 4955961"/>
              <a:gd name="connsiteY81" fmla="*/ 1117701 h 3024554"/>
              <a:gd name="connsiteX82" fmla="*/ 4298702 w 4955961"/>
              <a:gd name="connsiteY82" fmla="*/ 973342 h 3024554"/>
              <a:gd name="connsiteX83" fmla="*/ 4205581 w 4955961"/>
              <a:gd name="connsiteY83" fmla="*/ 913389 h 3024554"/>
              <a:gd name="connsiteX84" fmla="*/ 4077685 w 4955961"/>
              <a:gd name="connsiteY84" fmla="*/ 846234 h 3024554"/>
              <a:gd name="connsiteX85" fmla="*/ 3984171 w 4955961"/>
              <a:gd name="connsiteY85" fmla="*/ 668215 h 3024554"/>
              <a:gd name="connsiteX86" fmla="*/ 3883688 w 4955961"/>
              <a:gd name="connsiteY86" fmla="*/ 643094 h 3024554"/>
              <a:gd name="connsiteX87" fmla="*/ 3813349 w 4955961"/>
              <a:gd name="connsiteY87" fmla="*/ 643094 h 3024554"/>
              <a:gd name="connsiteX88" fmla="*/ 3707841 w 4955961"/>
              <a:gd name="connsiteY88" fmla="*/ 658167 h 3024554"/>
              <a:gd name="connsiteX89" fmla="*/ 3687745 w 4955961"/>
              <a:gd name="connsiteY89" fmla="*/ 693336 h 3024554"/>
              <a:gd name="connsiteX90" fmla="*/ 3682721 w 4955961"/>
              <a:gd name="connsiteY90" fmla="*/ 748602 h 3024554"/>
              <a:gd name="connsiteX91" fmla="*/ 3662624 w 4955961"/>
              <a:gd name="connsiteY91" fmla="*/ 813916 h 3024554"/>
              <a:gd name="connsiteX92" fmla="*/ 3647551 w 4955961"/>
              <a:gd name="connsiteY92" fmla="*/ 879230 h 3024554"/>
              <a:gd name="connsiteX93" fmla="*/ 3627455 w 4955961"/>
              <a:gd name="connsiteY93" fmla="*/ 899327 h 3024554"/>
              <a:gd name="connsiteX94" fmla="*/ 3506874 w 4955961"/>
              <a:gd name="connsiteY94" fmla="*/ 934496 h 3024554"/>
              <a:gd name="connsiteX95" fmla="*/ 3476729 w 4955961"/>
              <a:gd name="connsiteY95" fmla="*/ 949569 h 3024554"/>
              <a:gd name="connsiteX96" fmla="*/ 3411415 w 4955961"/>
              <a:gd name="connsiteY96" fmla="*/ 959617 h 3024554"/>
              <a:gd name="connsiteX97" fmla="*/ 3341077 w 4955961"/>
              <a:gd name="connsiteY97" fmla="*/ 1004835 h 3024554"/>
              <a:gd name="connsiteX98" fmla="*/ 3240593 w 4955961"/>
              <a:gd name="connsiteY98" fmla="*/ 1029956 h 3024554"/>
              <a:gd name="connsiteX99" fmla="*/ 3155182 w 4955961"/>
              <a:gd name="connsiteY99" fmla="*/ 1040004 h 3024554"/>
              <a:gd name="connsiteX100" fmla="*/ 3079819 w 4955961"/>
              <a:gd name="connsiteY100" fmla="*/ 1080198 h 3024554"/>
              <a:gd name="connsiteX101" fmla="*/ 3074795 w 4955961"/>
              <a:gd name="connsiteY101" fmla="*/ 1135463 h 3024554"/>
              <a:gd name="connsiteX102" fmla="*/ 3014505 w 4955961"/>
              <a:gd name="connsiteY102" fmla="*/ 1175657 h 3024554"/>
              <a:gd name="connsiteX103" fmla="*/ 3009481 w 4955961"/>
              <a:gd name="connsiteY103" fmla="*/ 1230923 h 3024554"/>
              <a:gd name="connsiteX104" fmla="*/ 2964263 w 4955961"/>
              <a:gd name="connsiteY104" fmla="*/ 1286189 h 3024554"/>
              <a:gd name="connsiteX105" fmla="*/ 2919046 w 4955961"/>
              <a:gd name="connsiteY105" fmla="*/ 1331406 h 3024554"/>
              <a:gd name="connsiteX106" fmla="*/ 2843683 w 4955961"/>
              <a:gd name="connsiteY106" fmla="*/ 1376624 h 3024554"/>
              <a:gd name="connsiteX107" fmla="*/ 2748224 w 4955961"/>
              <a:gd name="connsiteY107" fmla="*/ 1416817 h 3024554"/>
              <a:gd name="connsiteX108" fmla="*/ 2662813 w 4955961"/>
              <a:gd name="connsiteY108" fmla="*/ 1467059 h 3024554"/>
              <a:gd name="connsiteX109" fmla="*/ 2622619 w 4955961"/>
              <a:gd name="connsiteY109" fmla="*/ 1457011 h 3024554"/>
              <a:gd name="connsiteX110" fmla="*/ 2542233 w 4955961"/>
              <a:gd name="connsiteY110" fmla="*/ 1487156 h 3024554"/>
              <a:gd name="connsiteX111" fmla="*/ 2466870 w 4955961"/>
              <a:gd name="connsiteY111" fmla="*/ 1527349 h 3024554"/>
              <a:gd name="connsiteX112" fmla="*/ 2376435 w 4955961"/>
              <a:gd name="connsiteY112" fmla="*/ 1492180 h 3024554"/>
              <a:gd name="connsiteX113" fmla="*/ 2306096 w 4955961"/>
              <a:gd name="connsiteY113" fmla="*/ 1482132 h 3024554"/>
              <a:gd name="connsiteX114" fmla="*/ 2210637 w 4955961"/>
              <a:gd name="connsiteY114" fmla="*/ 1507252 h 3024554"/>
              <a:gd name="connsiteX115" fmla="*/ 2130250 w 4955961"/>
              <a:gd name="connsiteY115" fmla="*/ 1542422 h 3024554"/>
              <a:gd name="connsiteX116" fmla="*/ 2095081 w 4955961"/>
              <a:gd name="connsiteY116" fmla="*/ 1582615 h 3024554"/>
              <a:gd name="connsiteX117" fmla="*/ 2004646 w 4955961"/>
              <a:gd name="connsiteY117" fmla="*/ 1577591 h 3024554"/>
              <a:gd name="connsiteX118" fmla="*/ 1909187 w 4955961"/>
              <a:gd name="connsiteY118" fmla="*/ 1562518 h 3024554"/>
              <a:gd name="connsiteX119" fmla="*/ 1858945 w 4955961"/>
              <a:gd name="connsiteY119" fmla="*/ 1607736 h 3024554"/>
              <a:gd name="connsiteX120" fmla="*/ 1798655 w 4955961"/>
              <a:gd name="connsiteY120" fmla="*/ 1627833 h 3024554"/>
              <a:gd name="connsiteX121" fmla="*/ 1718268 w 4955961"/>
              <a:gd name="connsiteY121" fmla="*/ 1592663 h 3024554"/>
              <a:gd name="connsiteX122" fmla="*/ 1683099 w 4955961"/>
              <a:gd name="connsiteY122" fmla="*/ 1577591 h 3024554"/>
              <a:gd name="connsiteX123" fmla="*/ 1592663 w 4955961"/>
              <a:gd name="connsiteY123" fmla="*/ 1612760 h 3024554"/>
              <a:gd name="connsiteX124" fmla="*/ 1557494 w 4955961"/>
              <a:gd name="connsiteY124" fmla="*/ 1668026 h 3024554"/>
              <a:gd name="connsiteX125" fmla="*/ 1441938 w 4955961"/>
              <a:gd name="connsiteY125" fmla="*/ 1683099 h 3024554"/>
              <a:gd name="connsiteX126" fmla="*/ 1341455 w 4955961"/>
              <a:gd name="connsiteY126" fmla="*/ 1663002 h 3024554"/>
              <a:gd name="connsiteX127" fmla="*/ 1251019 w 4955961"/>
              <a:gd name="connsiteY127" fmla="*/ 1678074 h 3024554"/>
              <a:gd name="connsiteX128" fmla="*/ 1326382 w 4955961"/>
              <a:gd name="connsiteY128" fmla="*/ 1813727 h 3024554"/>
              <a:gd name="connsiteX129" fmla="*/ 1261068 w 4955961"/>
              <a:gd name="connsiteY129" fmla="*/ 1909187 h 3024554"/>
              <a:gd name="connsiteX130" fmla="*/ 1175657 w 4955961"/>
              <a:gd name="connsiteY130" fmla="*/ 1949380 h 3024554"/>
              <a:gd name="connsiteX131" fmla="*/ 1115367 w 4955961"/>
              <a:gd name="connsiteY131" fmla="*/ 1954404 h 3024554"/>
              <a:gd name="connsiteX132" fmla="*/ 1055077 w 4955961"/>
              <a:gd name="connsiteY132" fmla="*/ 1989573 h 3024554"/>
              <a:gd name="connsiteX133" fmla="*/ 994787 w 4955961"/>
              <a:gd name="connsiteY133" fmla="*/ 2014694 h 3024554"/>
              <a:gd name="connsiteX134" fmla="*/ 969666 w 4955961"/>
              <a:gd name="connsiteY134" fmla="*/ 2105129 h 3024554"/>
              <a:gd name="connsiteX135" fmla="*/ 929472 w 4955961"/>
              <a:gd name="connsiteY135" fmla="*/ 2140299 h 3024554"/>
              <a:gd name="connsiteX136" fmla="*/ 929472 w 4955961"/>
              <a:gd name="connsiteY136" fmla="*/ 2200589 h 3024554"/>
              <a:gd name="connsiteX137" fmla="*/ 844061 w 4955961"/>
              <a:gd name="connsiteY137" fmla="*/ 2235758 h 3024554"/>
              <a:gd name="connsiteX138" fmla="*/ 778747 w 4955961"/>
              <a:gd name="connsiteY138" fmla="*/ 2230734 h 3024554"/>
              <a:gd name="connsiteX139" fmla="*/ 738554 w 4955961"/>
              <a:gd name="connsiteY139" fmla="*/ 2255855 h 3024554"/>
              <a:gd name="connsiteX140" fmla="*/ 678263 w 4955961"/>
              <a:gd name="connsiteY140" fmla="*/ 2270927 h 3024554"/>
              <a:gd name="connsiteX141" fmla="*/ 638070 w 4955961"/>
              <a:gd name="connsiteY141" fmla="*/ 2270927 h 3024554"/>
              <a:gd name="connsiteX142" fmla="*/ 587828 w 4955961"/>
              <a:gd name="connsiteY142" fmla="*/ 2316145 h 3024554"/>
              <a:gd name="connsiteX143" fmla="*/ 542611 w 4955961"/>
              <a:gd name="connsiteY143" fmla="*/ 2336241 h 3024554"/>
              <a:gd name="connsiteX144" fmla="*/ 487345 w 4955961"/>
              <a:gd name="connsiteY144" fmla="*/ 2336241 h 3024554"/>
              <a:gd name="connsiteX145" fmla="*/ 477296 w 4955961"/>
              <a:gd name="connsiteY145" fmla="*/ 2401556 h 3024554"/>
              <a:gd name="connsiteX146" fmla="*/ 477296 w 4955961"/>
              <a:gd name="connsiteY146" fmla="*/ 2522136 h 3024554"/>
              <a:gd name="connsiteX147" fmla="*/ 487345 w 4955961"/>
              <a:gd name="connsiteY147" fmla="*/ 2637692 h 3024554"/>
              <a:gd name="connsiteX148" fmla="*/ 502417 w 4955961"/>
              <a:gd name="connsiteY148" fmla="*/ 2703006 h 3024554"/>
              <a:gd name="connsiteX149" fmla="*/ 487345 w 4955961"/>
              <a:gd name="connsiteY149" fmla="*/ 2783393 h 3024554"/>
              <a:gd name="connsiteX150" fmla="*/ 487345 w 4955961"/>
              <a:gd name="connsiteY150" fmla="*/ 2898949 h 3024554"/>
              <a:gd name="connsiteX151" fmla="*/ 472272 w 4955961"/>
              <a:gd name="connsiteY151" fmla="*/ 3024554 h 3024554"/>
              <a:gd name="connsiteX152" fmla="*/ 396910 w 4955961"/>
              <a:gd name="connsiteY152" fmla="*/ 3009481 h 3024554"/>
              <a:gd name="connsiteX153" fmla="*/ 381837 w 4955961"/>
              <a:gd name="connsiteY153" fmla="*/ 2803490 h 3024554"/>
              <a:gd name="connsiteX154" fmla="*/ 427055 w 4955961"/>
              <a:gd name="connsiteY154" fmla="*/ 2627644 h 3024554"/>
              <a:gd name="connsiteX155" fmla="*/ 411982 w 4955961"/>
              <a:gd name="connsiteY155" fmla="*/ 2416628 h 3024554"/>
              <a:gd name="connsiteX156" fmla="*/ 417006 w 4955961"/>
              <a:gd name="connsiteY156" fmla="*/ 2321169 h 3024554"/>
              <a:gd name="connsiteX157" fmla="*/ 432079 w 4955961"/>
              <a:gd name="connsiteY157" fmla="*/ 2240782 h 3024554"/>
              <a:gd name="connsiteX158" fmla="*/ 532562 w 4955961"/>
              <a:gd name="connsiteY158" fmla="*/ 2200589 h 3024554"/>
              <a:gd name="connsiteX159" fmla="*/ 653143 w 4955961"/>
              <a:gd name="connsiteY159" fmla="*/ 2190540 h 3024554"/>
              <a:gd name="connsiteX160" fmla="*/ 708408 w 4955961"/>
              <a:gd name="connsiteY160" fmla="*/ 2100105 h 3024554"/>
              <a:gd name="connsiteX161" fmla="*/ 733529 w 4955961"/>
              <a:gd name="connsiteY161" fmla="*/ 2034791 h 3024554"/>
              <a:gd name="connsiteX162" fmla="*/ 859134 w 4955961"/>
              <a:gd name="connsiteY162" fmla="*/ 1999622 h 3024554"/>
              <a:gd name="connsiteX163" fmla="*/ 828989 w 4955961"/>
              <a:gd name="connsiteY163" fmla="*/ 1904162 h 3024554"/>
              <a:gd name="connsiteX164" fmla="*/ 698360 w 4955961"/>
              <a:gd name="connsiteY164" fmla="*/ 1818751 h 3024554"/>
              <a:gd name="connsiteX165" fmla="*/ 673239 w 4955961"/>
              <a:gd name="connsiteY165" fmla="*/ 1678074 h 3024554"/>
              <a:gd name="connsiteX166" fmla="*/ 612949 w 4955961"/>
              <a:gd name="connsiteY166" fmla="*/ 1612760 h 3024554"/>
              <a:gd name="connsiteX167" fmla="*/ 557683 w 4955961"/>
              <a:gd name="connsiteY167" fmla="*/ 1457011 h 3024554"/>
              <a:gd name="connsiteX168" fmla="*/ 562707 w 4955961"/>
              <a:gd name="connsiteY168" fmla="*/ 1376624 h 3024554"/>
              <a:gd name="connsiteX169" fmla="*/ 547635 w 4955961"/>
              <a:gd name="connsiteY169" fmla="*/ 1301261 h 3024554"/>
              <a:gd name="connsiteX170" fmla="*/ 542611 w 4955961"/>
              <a:gd name="connsiteY170" fmla="*/ 1140488 h 3024554"/>
              <a:gd name="connsiteX171" fmla="*/ 547635 w 4955961"/>
              <a:gd name="connsiteY171" fmla="*/ 974690 h 3024554"/>
              <a:gd name="connsiteX172" fmla="*/ 572756 w 4955961"/>
              <a:gd name="connsiteY172" fmla="*/ 869182 h 3024554"/>
              <a:gd name="connsiteX173" fmla="*/ 582804 w 4955961"/>
              <a:gd name="connsiteY173" fmla="*/ 793819 h 3024554"/>
              <a:gd name="connsiteX174" fmla="*/ 537587 w 4955961"/>
              <a:gd name="connsiteY174" fmla="*/ 758650 h 3024554"/>
              <a:gd name="connsiteX175" fmla="*/ 401934 w 4955961"/>
              <a:gd name="connsiteY175" fmla="*/ 748602 h 3024554"/>
              <a:gd name="connsiteX176" fmla="*/ 286378 w 4955961"/>
              <a:gd name="connsiteY176" fmla="*/ 743578 h 3024554"/>
              <a:gd name="connsiteX177" fmla="*/ 251208 w 4955961"/>
              <a:gd name="connsiteY177" fmla="*/ 718457 h 3024554"/>
              <a:gd name="connsiteX178" fmla="*/ 145701 w 4955961"/>
              <a:gd name="connsiteY178" fmla="*/ 723481 h 3024554"/>
              <a:gd name="connsiteX179" fmla="*/ 65314 w 4955961"/>
              <a:gd name="connsiteY179" fmla="*/ 728505 h 3024554"/>
              <a:gd name="connsiteX180" fmla="*/ 0 w 4955961"/>
              <a:gd name="connsiteY180" fmla="*/ 698360 h 3024554"/>
              <a:gd name="connsiteX0" fmla="*/ 0 w 4955961"/>
              <a:gd name="connsiteY0" fmla="*/ 698360 h 3024554"/>
              <a:gd name="connsiteX1" fmla="*/ 65314 w 4955961"/>
              <a:gd name="connsiteY1" fmla="*/ 602901 h 3024554"/>
              <a:gd name="connsiteX2" fmla="*/ 140677 w 4955961"/>
              <a:gd name="connsiteY2" fmla="*/ 617973 h 3024554"/>
              <a:gd name="connsiteX3" fmla="*/ 236136 w 4955961"/>
              <a:gd name="connsiteY3" fmla="*/ 633046 h 3024554"/>
              <a:gd name="connsiteX4" fmla="*/ 336619 w 4955961"/>
              <a:gd name="connsiteY4" fmla="*/ 643094 h 3024554"/>
              <a:gd name="connsiteX5" fmla="*/ 386861 w 4955961"/>
              <a:gd name="connsiteY5" fmla="*/ 658167 h 3024554"/>
              <a:gd name="connsiteX6" fmla="*/ 467248 w 4955961"/>
              <a:gd name="connsiteY6" fmla="*/ 653143 h 3024554"/>
              <a:gd name="connsiteX7" fmla="*/ 592852 w 4955961"/>
              <a:gd name="connsiteY7" fmla="*/ 708408 h 3024554"/>
              <a:gd name="connsiteX8" fmla="*/ 648118 w 4955961"/>
              <a:gd name="connsiteY8" fmla="*/ 743578 h 3024554"/>
              <a:gd name="connsiteX9" fmla="*/ 633046 w 4955961"/>
              <a:gd name="connsiteY9" fmla="*/ 834013 h 3024554"/>
              <a:gd name="connsiteX10" fmla="*/ 607925 w 4955961"/>
              <a:gd name="connsiteY10" fmla="*/ 919424 h 3024554"/>
              <a:gd name="connsiteX11" fmla="*/ 602901 w 4955961"/>
              <a:gd name="connsiteY11" fmla="*/ 1019907 h 3024554"/>
              <a:gd name="connsiteX12" fmla="*/ 592852 w 4955961"/>
              <a:gd name="connsiteY12" fmla="*/ 1095270 h 3024554"/>
              <a:gd name="connsiteX13" fmla="*/ 607925 w 4955961"/>
              <a:gd name="connsiteY13" fmla="*/ 1215850 h 3024554"/>
              <a:gd name="connsiteX14" fmla="*/ 653143 w 4955961"/>
              <a:gd name="connsiteY14" fmla="*/ 1316334 h 3024554"/>
              <a:gd name="connsiteX15" fmla="*/ 703384 w 4955961"/>
              <a:gd name="connsiteY15" fmla="*/ 1376624 h 3024554"/>
              <a:gd name="connsiteX16" fmla="*/ 703384 w 4955961"/>
              <a:gd name="connsiteY16" fmla="*/ 1467059 h 3024554"/>
              <a:gd name="connsiteX17" fmla="*/ 708408 w 4955961"/>
              <a:gd name="connsiteY17" fmla="*/ 1562518 h 3024554"/>
              <a:gd name="connsiteX18" fmla="*/ 753626 w 4955961"/>
              <a:gd name="connsiteY18" fmla="*/ 1668026 h 3024554"/>
              <a:gd name="connsiteX19" fmla="*/ 803868 w 4955961"/>
              <a:gd name="connsiteY19" fmla="*/ 1748413 h 3024554"/>
              <a:gd name="connsiteX20" fmla="*/ 884255 w 4955961"/>
              <a:gd name="connsiteY20" fmla="*/ 1778558 h 3024554"/>
              <a:gd name="connsiteX21" fmla="*/ 894303 w 4955961"/>
              <a:gd name="connsiteY21" fmla="*/ 1683099 h 3024554"/>
              <a:gd name="connsiteX22" fmla="*/ 864158 w 4955961"/>
              <a:gd name="connsiteY22" fmla="*/ 1632857 h 3024554"/>
              <a:gd name="connsiteX23" fmla="*/ 834013 w 4955961"/>
              <a:gd name="connsiteY23" fmla="*/ 1527349 h 3024554"/>
              <a:gd name="connsiteX24" fmla="*/ 889279 w 4955961"/>
              <a:gd name="connsiteY24" fmla="*/ 1477107 h 3024554"/>
              <a:gd name="connsiteX25" fmla="*/ 974690 w 4955961"/>
              <a:gd name="connsiteY25" fmla="*/ 1552470 h 3024554"/>
              <a:gd name="connsiteX26" fmla="*/ 1040004 w 4955961"/>
              <a:gd name="connsiteY26" fmla="*/ 1572567 h 3024554"/>
              <a:gd name="connsiteX27" fmla="*/ 1105318 w 4955961"/>
              <a:gd name="connsiteY27" fmla="*/ 1602712 h 3024554"/>
              <a:gd name="connsiteX28" fmla="*/ 1251019 w 4955961"/>
              <a:gd name="connsiteY28" fmla="*/ 1607736 h 3024554"/>
              <a:gd name="connsiteX29" fmla="*/ 1361551 w 4955961"/>
              <a:gd name="connsiteY29" fmla="*/ 1577591 h 3024554"/>
              <a:gd name="connsiteX30" fmla="*/ 1416817 w 4955961"/>
              <a:gd name="connsiteY30" fmla="*/ 1617784 h 3024554"/>
              <a:gd name="connsiteX31" fmla="*/ 1522325 w 4955961"/>
              <a:gd name="connsiteY31" fmla="*/ 1602712 h 3024554"/>
              <a:gd name="connsiteX32" fmla="*/ 1522325 w 4955961"/>
              <a:gd name="connsiteY32" fmla="*/ 1492180 h 3024554"/>
              <a:gd name="connsiteX33" fmla="*/ 1592663 w 4955961"/>
              <a:gd name="connsiteY33" fmla="*/ 1477107 h 3024554"/>
              <a:gd name="connsiteX34" fmla="*/ 1718268 w 4955961"/>
              <a:gd name="connsiteY34" fmla="*/ 1457011 h 3024554"/>
              <a:gd name="connsiteX35" fmla="*/ 1768510 w 4955961"/>
              <a:gd name="connsiteY35" fmla="*/ 1502228 h 3024554"/>
              <a:gd name="connsiteX36" fmla="*/ 1818751 w 4955961"/>
              <a:gd name="connsiteY36" fmla="*/ 1542422 h 3024554"/>
              <a:gd name="connsiteX37" fmla="*/ 1874017 w 4955961"/>
              <a:gd name="connsiteY37" fmla="*/ 1502228 h 3024554"/>
              <a:gd name="connsiteX38" fmla="*/ 1974501 w 4955961"/>
              <a:gd name="connsiteY38" fmla="*/ 1426866 h 3024554"/>
              <a:gd name="connsiteX39" fmla="*/ 2044839 w 4955961"/>
              <a:gd name="connsiteY39" fmla="*/ 1482132 h 3024554"/>
              <a:gd name="connsiteX40" fmla="*/ 2235758 w 4955961"/>
              <a:gd name="connsiteY40" fmla="*/ 1421841 h 3024554"/>
              <a:gd name="connsiteX41" fmla="*/ 2321169 w 4955961"/>
              <a:gd name="connsiteY41" fmla="*/ 1371600 h 3024554"/>
              <a:gd name="connsiteX42" fmla="*/ 2421652 w 4955961"/>
              <a:gd name="connsiteY42" fmla="*/ 1386672 h 3024554"/>
              <a:gd name="connsiteX43" fmla="*/ 2517112 w 4955961"/>
              <a:gd name="connsiteY43" fmla="*/ 1441938 h 3024554"/>
              <a:gd name="connsiteX44" fmla="*/ 2572378 w 4955961"/>
              <a:gd name="connsiteY44" fmla="*/ 1356527 h 3024554"/>
              <a:gd name="connsiteX45" fmla="*/ 2672861 w 4955961"/>
              <a:gd name="connsiteY45" fmla="*/ 1321358 h 3024554"/>
              <a:gd name="connsiteX46" fmla="*/ 2753248 w 4955961"/>
              <a:gd name="connsiteY46" fmla="*/ 1361551 h 3024554"/>
              <a:gd name="connsiteX47" fmla="*/ 2888901 w 4955961"/>
              <a:gd name="connsiteY47" fmla="*/ 1256044 h 3024554"/>
              <a:gd name="connsiteX48" fmla="*/ 2959239 w 4955961"/>
              <a:gd name="connsiteY48" fmla="*/ 1215850 h 3024554"/>
              <a:gd name="connsiteX49" fmla="*/ 2954215 w 4955961"/>
              <a:gd name="connsiteY49" fmla="*/ 1135463 h 3024554"/>
              <a:gd name="connsiteX50" fmla="*/ 3009481 w 4955961"/>
              <a:gd name="connsiteY50" fmla="*/ 1045028 h 3024554"/>
              <a:gd name="connsiteX51" fmla="*/ 3089868 w 4955961"/>
              <a:gd name="connsiteY51" fmla="*/ 1019907 h 3024554"/>
              <a:gd name="connsiteX52" fmla="*/ 3280787 w 4955961"/>
              <a:gd name="connsiteY52" fmla="*/ 959617 h 3024554"/>
              <a:gd name="connsiteX53" fmla="*/ 3406391 w 4955961"/>
              <a:gd name="connsiteY53" fmla="*/ 919424 h 3024554"/>
              <a:gd name="connsiteX54" fmla="*/ 3411415 w 4955961"/>
              <a:gd name="connsiteY54" fmla="*/ 919424 h 3024554"/>
              <a:gd name="connsiteX55" fmla="*/ 3431512 w 4955961"/>
              <a:gd name="connsiteY55" fmla="*/ 869182 h 3024554"/>
              <a:gd name="connsiteX56" fmla="*/ 3471705 w 4955961"/>
              <a:gd name="connsiteY56" fmla="*/ 844061 h 3024554"/>
              <a:gd name="connsiteX57" fmla="*/ 3577213 w 4955961"/>
              <a:gd name="connsiteY57" fmla="*/ 869182 h 3024554"/>
              <a:gd name="connsiteX58" fmla="*/ 3617406 w 4955961"/>
              <a:gd name="connsiteY58" fmla="*/ 803868 h 3024554"/>
              <a:gd name="connsiteX59" fmla="*/ 3582237 w 4955961"/>
              <a:gd name="connsiteY59" fmla="*/ 703384 h 3024554"/>
              <a:gd name="connsiteX60" fmla="*/ 3632479 w 4955961"/>
              <a:gd name="connsiteY60" fmla="*/ 628022 h 3024554"/>
              <a:gd name="connsiteX61" fmla="*/ 3682721 w 4955961"/>
              <a:gd name="connsiteY61" fmla="*/ 612949 h 3024554"/>
              <a:gd name="connsiteX62" fmla="*/ 3768132 w 4955961"/>
              <a:gd name="connsiteY62" fmla="*/ 602901 h 3024554"/>
              <a:gd name="connsiteX63" fmla="*/ 3853543 w 4955961"/>
              <a:gd name="connsiteY63" fmla="*/ 572756 h 3024554"/>
              <a:gd name="connsiteX64" fmla="*/ 3858567 w 4955961"/>
              <a:gd name="connsiteY64" fmla="*/ 401934 h 3024554"/>
              <a:gd name="connsiteX65" fmla="*/ 3999244 w 4955961"/>
              <a:gd name="connsiteY65" fmla="*/ 371789 h 3024554"/>
              <a:gd name="connsiteX66" fmla="*/ 4049485 w 4955961"/>
              <a:gd name="connsiteY66" fmla="*/ 331595 h 3024554"/>
              <a:gd name="connsiteX67" fmla="*/ 4099727 w 4955961"/>
              <a:gd name="connsiteY67" fmla="*/ 266281 h 3024554"/>
              <a:gd name="connsiteX68" fmla="*/ 4165041 w 4955961"/>
              <a:gd name="connsiteY68" fmla="*/ 231112 h 3024554"/>
              <a:gd name="connsiteX69" fmla="*/ 4240404 w 4955961"/>
              <a:gd name="connsiteY69" fmla="*/ 130628 h 3024554"/>
              <a:gd name="connsiteX70" fmla="*/ 4285622 w 4955961"/>
              <a:gd name="connsiteY70" fmla="*/ 80387 h 3024554"/>
              <a:gd name="connsiteX71" fmla="*/ 4285622 w 4955961"/>
              <a:gd name="connsiteY71" fmla="*/ 80387 h 3024554"/>
              <a:gd name="connsiteX72" fmla="*/ 4340888 w 4955961"/>
              <a:gd name="connsiteY72" fmla="*/ 0 h 3024554"/>
              <a:gd name="connsiteX73" fmla="*/ 4746593 w 4955961"/>
              <a:gd name="connsiteY73" fmla="*/ 560354 h 3024554"/>
              <a:gd name="connsiteX74" fmla="*/ 4927392 w 4955961"/>
              <a:gd name="connsiteY74" fmla="*/ 627345 h 3024554"/>
              <a:gd name="connsiteX75" fmla="*/ 4955961 w 4955961"/>
              <a:gd name="connsiteY75" fmla="*/ 712587 h 3024554"/>
              <a:gd name="connsiteX76" fmla="*/ 4872101 w 4955961"/>
              <a:gd name="connsiteY76" fmla="*/ 737708 h 3024554"/>
              <a:gd name="connsiteX77" fmla="*/ 4816071 w 4955961"/>
              <a:gd name="connsiteY77" fmla="*/ 796490 h 3024554"/>
              <a:gd name="connsiteX78" fmla="*/ 4759648 w 4955961"/>
              <a:gd name="connsiteY78" fmla="*/ 812401 h 3024554"/>
              <a:gd name="connsiteX79" fmla="*/ 4711352 w 4955961"/>
              <a:gd name="connsiteY79" fmla="*/ 940684 h 3024554"/>
              <a:gd name="connsiteX80" fmla="*/ 4620153 w 4955961"/>
              <a:gd name="connsiteY80" fmla="*/ 1058918 h 3024554"/>
              <a:gd name="connsiteX81" fmla="*/ 4538238 w 4955961"/>
              <a:gd name="connsiteY81" fmla="*/ 1117701 h 3024554"/>
              <a:gd name="connsiteX82" fmla="*/ 4298702 w 4955961"/>
              <a:gd name="connsiteY82" fmla="*/ 973342 h 3024554"/>
              <a:gd name="connsiteX83" fmla="*/ 4205581 w 4955961"/>
              <a:gd name="connsiteY83" fmla="*/ 913389 h 3024554"/>
              <a:gd name="connsiteX84" fmla="*/ 4077685 w 4955961"/>
              <a:gd name="connsiteY84" fmla="*/ 846234 h 3024554"/>
              <a:gd name="connsiteX85" fmla="*/ 3984171 w 4955961"/>
              <a:gd name="connsiteY85" fmla="*/ 668215 h 3024554"/>
              <a:gd name="connsiteX86" fmla="*/ 3883688 w 4955961"/>
              <a:gd name="connsiteY86" fmla="*/ 643094 h 3024554"/>
              <a:gd name="connsiteX87" fmla="*/ 3813349 w 4955961"/>
              <a:gd name="connsiteY87" fmla="*/ 643094 h 3024554"/>
              <a:gd name="connsiteX88" fmla="*/ 3707841 w 4955961"/>
              <a:gd name="connsiteY88" fmla="*/ 658167 h 3024554"/>
              <a:gd name="connsiteX89" fmla="*/ 3687745 w 4955961"/>
              <a:gd name="connsiteY89" fmla="*/ 693336 h 3024554"/>
              <a:gd name="connsiteX90" fmla="*/ 3682721 w 4955961"/>
              <a:gd name="connsiteY90" fmla="*/ 748602 h 3024554"/>
              <a:gd name="connsiteX91" fmla="*/ 3662624 w 4955961"/>
              <a:gd name="connsiteY91" fmla="*/ 813916 h 3024554"/>
              <a:gd name="connsiteX92" fmla="*/ 3647551 w 4955961"/>
              <a:gd name="connsiteY92" fmla="*/ 879230 h 3024554"/>
              <a:gd name="connsiteX93" fmla="*/ 3627455 w 4955961"/>
              <a:gd name="connsiteY93" fmla="*/ 899327 h 3024554"/>
              <a:gd name="connsiteX94" fmla="*/ 3506874 w 4955961"/>
              <a:gd name="connsiteY94" fmla="*/ 934496 h 3024554"/>
              <a:gd name="connsiteX95" fmla="*/ 3476729 w 4955961"/>
              <a:gd name="connsiteY95" fmla="*/ 949569 h 3024554"/>
              <a:gd name="connsiteX96" fmla="*/ 3411415 w 4955961"/>
              <a:gd name="connsiteY96" fmla="*/ 959617 h 3024554"/>
              <a:gd name="connsiteX97" fmla="*/ 3341077 w 4955961"/>
              <a:gd name="connsiteY97" fmla="*/ 1004835 h 3024554"/>
              <a:gd name="connsiteX98" fmla="*/ 3240593 w 4955961"/>
              <a:gd name="connsiteY98" fmla="*/ 1029956 h 3024554"/>
              <a:gd name="connsiteX99" fmla="*/ 3155182 w 4955961"/>
              <a:gd name="connsiteY99" fmla="*/ 1040004 h 3024554"/>
              <a:gd name="connsiteX100" fmla="*/ 3079819 w 4955961"/>
              <a:gd name="connsiteY100" fmla="*/ 1080198 h 3024554"/>
              <a:gd name="connsiteX101" fmla="*/ 3074795 w 4955961"/>
              <a:gd name="connsiteY101" fmla="*/ 1135463 h 3024554"/>
              <a:gd name="connsiteX102" fmla="*/ 3014505 w 4955961"/>
              <a:gd name="connsiteY102" fmla="*/ 1175657 h 3024554"/>
              <a:gd name="connsiteX103" fmla="*/ 3009481 w 4955961"/>
              <a:gd name="connsiteY103" fmla="*/ 1230923 h 3024554"/>
              <a:gd name="connsiteX104" fmla="*/ 2964263 w 4955961"/>
              <a:gd name="connsiteY104" fmla="*/ 1286189 h 3024554"/>
              <a:gd name="connsiteX105" fmla="*/ 2919046 w 4955961"/>
              <a:gd name="connsiteY105" fmla="*/ 1331406 h 3024554"/>
              <a:gd name="connsiteX106" fmla="*/ 2843683 w 4955961"/>
              <a:gd name="connsiteY106" fmla="*/ 1376624 h 3024554"/>
              <a:gd name="connsiteX107" fmla="*/ 2748224 w 4955961"/>
              <a:gd name="connsiteY107" fmla="*/ 1416817 h 3024554"/>
              <a:gd name="connsiteX108" fmla="*/ 2662813 w 4955961"/>
              <a:gd name="connsiteY108" fmla="*/ 1467059 h 3024554"/>
              <a:gd name="connsiteX109" fmla="*/ 2622619 w 4955961"/>
              <a:gd name="connsiteY109" fmla="*/ 1457011 h 3024554"/>
              <a:gd name="connsiteX110" fmla="*/ 2542233 w 4955961"/>
              <a:gd name="connsiteY110" fmla="*/ 1487156 h 3024554"/>
              <a:gd name="connsiteX111" fmla="*/ 2466870 w 4955961"/>
              <a:gd name="connsiteY111" fmla="*/ 1527349 h 3024554"/>
              <a:gd name="connsiteX112" fmla="*/ 2376435 w 4955961"/>
              <a:gd name="connsiteY112" fmla="*/ 1492180 h 3024554"/>
              <a:gd name="connsiteX113" fmla="*/ 2306096 w 4955961"/>
              <a:gd name="connsiteY113" fmla="*/ 1482132 h 3024554"/>
              <a:gd name="connsiteX114" fmla="*/ 2210637 w 4955961"/>
              <a:gd name="connsiteY114" fmla="*/ 1507252 h 3024554"/>
              <a:gd name="connsiteX115" fmla="*/ 2130250 w 4955961"/>
              <a:gd name="connsiteY115" fmla="*/ 1542422 h 3024554"/>
              <a:gd name="connsiteX116" fmla="*/ 2095081 w 4955961"/>
              <a:gd name="connsiteY116" fmla="*/ 1582615 h 3024554"/>
              <a:gd name="connsiteX117" fmla="*/ 2004646 w 4955961"/>
              <a:gd name="connsiteY117" fmla="*/ 1577591 h 3024554"/>
              <a:gd name="connsiteX118" fmla="*/ 1909187 w 4955961"/>
              <a:gd name="connsiteY118" fmla="*/ 1562518 h 3024554"/>
              <a:gd name="connsiteX119" fmla="*/ 1858945 w 4955961"/>
              <a:gd name="connsiteY119" fmla="*/ 1607736 h 3024554"/>
              <a:gd name="connsiteX120" fmla="*/ 1798655 w 4955961"/>
              <a:gd name="connsiteY120" fmla="*/ 1627833 h 3024554"/>
              <a:gd name="connsiteX121" fmla="*/ 1718268 w 4955961"/>
              <a:gd name="connsiteY121" fmla="*/ 1592663 h 3024554"/>
              <a:gd name="connsiteX122" fmla="*/ 1683099 w 4955961"/>
              <a:gd name="connsiteY122" fmla="*/ 1577591 h 3024554"/>
              <a:gd name="connsiteX123" fmla="*/ 1592663 w 4955961"/>
              <a:gd name="connsiteY123" fmla="*/ 1612760 h 3024554"/>
              <a:gd name="connsiteX124" fmla="*/ 1557494 w 4955961"/>
              <a:gd name="connsiteY124" fmla="*/ 1668026 h 3024554"/>
              <a:gd name="connsiteX125" fmla="*/ 1441938 w 4955961"/>
              <a:gd name="connsiteY125" fmla="*/ 1683099 h 3024554"/>
              <a:gd name="connsiteX126" fmla="*/ 1341455 w 4955961"/>
              <a:gd name="connsiteY126" fmla="*/ 1663002 h 3024554"/>
              <a:gd name="connsiteX127" fmla="*/ 1251019 w 4955961"/>
              <a:gd name="connsiteY127" fmla="*/ 1678074 h 3024554"/>
              <a:gd name="connsiteX128" fmla="*/ 1326382 w 4955961"/>
              <a:gd name="connsiteY128" fmla="*/ 1813727 h 3024554"/>
              <a:gd name="connsiteX129" fmla="*/ 1261068 w 4955961"/>
              <a:gd name="connsiteY129" fmla="*/ 1909187 h 3024554"/>
              <a:gd name="connsiteX130" fmla="*/ 1175657 w 4955961"/>
              <a:gd name="connsiteY130" fmla="*/ 1949380 h 3024554"/>
              <a:gd name="connsiteX131" fmla="*/ 1115367 w 4955961"/>
              <a:gd name="connsiteY131" fmla="*/ 1954404 h 3024554"/>
              <a:gd name="connsiteX132" fmla="*/ 1055077 w 4955961"/>
              <a:gd name="connsiteY132" fmla="*/ 1989573 h 3024554"/>
              <a:gd name="connsiteX133" fmla="*/ 994787 w 4955961"/>
              <a:gd name="connsiteY133" fmla="*/ 2014694 h 3024554"/>
              <a:gd name="connsiteX134" fmla="*/ 969666 w 4955961"/>
              <a:gd name="connsiteY134" fmla="*/ 2105129 h 3024554"/>
              <a:gd name="connsiteX135" fmla="*/ 929472 w 4955961"/>
              <a:gd name="connsiteY135" fmla="*/ 2140299 h 3024554"/>
              <a:gd name="connsiteX136" fmla="*/ 929472 w 4955961"/>
              <a:gd name="connsiteY136" fmla="*/ 2200589 h 3024554"/>
              <a:gd name="connsiteX137" fmla="*/ 844061 w 4955961"/>
              <a:gd name="connsiteY137" fmla="*/ 2235758 h 3024554"/>
              <a:gd name="connsiteX138" fmla="*/ 778747 w 4955961"/>
              <a:gd name="connsiteY138" fmla="*/ 2230734 h 3024554"/>
              <a:gd name="connsiteX139" fmla="*/ 738554 w 4955961"/>
              <a:gd name="connsiteY139" fmla="*/ 2255855 h 3024554"/>
              <a:gd name="connsiteX140" fmla="*/ 678263 w 4955961"/>
              <a:gd name="connsiteY140" fmla="*/ 2270927 h 3024554"/>
              <a:gd name="connsiteX141" fmla="*/ 638070 w 4955961"/>
              <a:gd name="connsiteY141" fmla="*/ 2270927 h 3024554"/>
              <a:gd name="connsiteX142" fmla="*/ 587828 w 4955961"/>
              <a:gd name="connsiteY142" fmla="*/ 2316145 h 3024554"/>
              <a:gd name="connsiteX143" fmla="*/ 542611 w 4955961"/>
              <a:gd name="connsiteY143" fmla="*/ 2336241 h 3024554"/>
              <a:gd name="connsiteX144" fmla="*/ 487345 w 4955961"/>
              <a:gd name="connsiteY144" fmla="*/ 2336241 h 3024554"/>
              <a:gd name="connsiteX145" fmla="*/ 477296 w 4955961"/>
              <a:gd name="connsiteY145" fmla="*/ 2401556 h 3024554"/>
              <a:gd name="connsiteX146" fmla="*/ 477296 w 4955961"/>
              <a:gd name="connsiteY146" fmla="*/ 2522136 h 3024554"/>
              <a:gd name="connsiteX147" fmla="*/ 487345 w 4955961"/>
              <a:gd name="connsiteY147" fmla="*/ 2637692 h 3024554"/>
              <a:gd name="connsiteX148" fmla="*/ 502417 w 4955961"/>
              <a:gd name="connsiteY148" fmla="*/ 2703006 h 3024554"/>
              <a:gd name="connsiteX149" fmla="*/ 487345 w 4955961"/>
              <a:gd name="connsiteY149" fmla="*/ 2783393 h 3024554"/>
              <a:gd name="connsiteX150" fmla="*/ 487345 w 4955961"/>
              <a:gd name="connsiteY150" fmla="*/ 2898949 h 3024554"/>
              <a:gd name="connsiteX151" fmla="*/ 472272 w 4955961"/>
              <a:gd name="connsiteY151" fmla="*/ 3024554 h 3024554"/>
              <a:gd name="connsiteX152" fmla="*/ 396910 w 4955961"/>
              <a:gd name="connsiteY152" fmla="*/ 3009481 h 3024554"/>
              <a:gd name="connsiteX153" fmla="*/ 381837 w 4955961"/>
              <a:gd name="connsiteY153" fmla="*/ 2803490 h 3024554"/>
              <a:gd name="connsiteX154" fmla="*/ 427055 w 4955961"/>
              <a:gd name="connsiteY154" fmla="*/ 2627644 h 3024554"/>
              <a:gd name="connsiteX155" fmla="*/ 411982 w 4955961"/>
              <a:gd name="connsiteY155" fmla="*/ 2416628 h 3024554"/>
              <a:gd name="connsiteX156" fmla="*/ 417006 w 4955961"/>
              <a:gd name="connsiteY156" fmla="*/ 2321169 h 3024554"/>
              <a:gd name="connsiteX157" fmla="*/ 432079 w 4955961"/>
              <a:gd name="connsiteY157" fmla="*/ 2240782 h 3024554"/>
              <a:gd name="connsiteX158" fmla="*/ 532562 w 4955961"/>
              <a:gd name="connsiteY158" fmla="*/ 2200589 h 3024554"/>
              <a:gd name="connsiteX159" fmla="*/ 653143 w 4955961"/>
              <a:gd name="connsiteY159" fmla="*/ 2190540 h 3024554"/>
              <a:gd name="connsiteX160" fmla="*/ 708408 w 4955961"/>
              <a:gd name="connsiteY160" fmla="*/ 2100105 h 3024554"/>
              <a:gd name="connsiteX161" fmla="*/ 733529 w 4955961"/>
              <a:gd name="connsiteY161" fmla="*/ 2034791 h 3024554"/>
              <a:gd name="connsiteX162" fmla="*/ 859134 w 4955961"/>
              <a:gd name="connsiteY162" fmla="*/ 1999622 h 3024554"/>
              <a:gd name="connsiteX163" fmla="*/ 828989 w 4955961"/>
              <a:gd name="connsiteY163" fmla="*/ 1904162 h 3024554"/>
              <a:gd name="connsiteX164" fmla="*/ 698360 w 4955961"/>
              <a:gd name="connsiteY164" fmla="*/ 1818751 h 3024554"/>
              <a:gd name="connsiteX165" fmla="*/ 673239 w 4955961"/>
              <a:gd name="connsiteY165" fmla="*/ 1678074 h 3024554"/>
              <a:gd name="connsiteX166" fmla="*/ 612949 w 4955961"/>
              <a:gd name="connsiteY166" fmla="*/ 1612760 h 3024554"/>
              <a:gd name="connsiteX167" fmla="*/ 557683 w 4955961"/>
              <a:gd name="connsiteY167" fmla="*/ 1457011 h 3024554"/>
              <a:gd name="connsiteX168" fmla="*/ 562707 w 4955961"/>
              <a:gd name="connsiteY168" fmla="*/ 1376624 h 3024554"/>
              <a:gd name="connsiteX169" fmla="*/ 547635 w 4955961"/>
              <a:gd name="connsiteY169" fmla="*/ 1301261 h 3024554"/>
              <a:gd name="connsiteX170" fmla="*/ 542611 w 4955961"/>
              <a:gd name="connsiteY170" fmla="*/ 1140488 h 3024554"/>
              <a:gd name="connsiteX171" fmla="*/ 547635 w 4955961"/>
              <a:gd name="connsiteY171" fmla="*/ 974690 h 3024554"/>
              <a:gd name="connsiteX172" fmla="*/ 572756 w 4955961"/>
              <a:gd name="connsiteY172" fmla="*/ 869182 h 3024554"/>
              <a:gd name="connsiteX173" fmla="*/ 582804 w 4955961"/>
              <a:gd name="connsiteY173" fmla="*/ 793819 h 3024554"/>
              <a:gd name="connsiteX174" fmla="*/ 537587 w 4955961"/>
              <a:gd name="connsiteY174" fmla="*/ 758650 h 3024554"/>
              <a:gd name="connsiteX175" fmla="*/ 401934 w 4955961"/>
              <a:gd name="connsiteY175" fmla="*/ 748602 h 3024554"/>
              <a:gd name="connsiteX176" fmla="*/ 286378 w 4955961"/>
              <a:gd name="connsiteY176" fmla="*/ 743578 h 3024554"/>
              <a:gd name="connsiteX177" fmla="*/ 251208 w 4955961"/>
              <a:gd name="connsiteY177" fmla="*/ 718457 h 3024554"/>
              <a:gd name="connsiteX178" fmla="*/ 145701 w 4955961"/>
              <a:gd name="connsiteY178" fmla="*/ 723481 h 3024554"/>
              <a:gd name="connsiteX179" fmla="*/ 65314 w 4955961"/>
              <a:gd name="connsiteY179" fmla="*/ 728505 h 3024554"/>
              <a:gd name="connsiteX180" fmla="*/ 0 w 4955961"/>
              <a:gd name="connsiteY180" fmla="*/ 698360 h 3024554"/>
              <a:gd name="connsiteX0" fmla="*/ 0 w 4955961"/>
              <a:gd name="connsiteY0" fmla="*/ 617973 h 2944167"/>
              <a:gd name="connsiteX1" fmla="*/ 65314 w 4955961"/>
              <a:gd name="connsiteY1" fmla="*/ 522514 h 2944167"/>
              <a:gd name="connsiteX2" fmla="*/ 140677 w 4955961"/>
              <a:gd name="connsiteY2" fmla="*/ 537586 h 2944167"/>
              <a:gd name="connsiteX3" fmla="*/ 236136 w 4955961"/>
              <a:gd name="connsiteY3" fmla="*/ 552659 h 2944167"/>
              <a:gd name="connsiteX4" fmla="*/ 336619 w 4955961"/>
              <a:gd name="connsiteY4" fmla="*/ 562707 h 2944167"/>
              <a:gd name="connsiteX5" fmla="*/ 386861 w 4955961"/>
              <a:gd name="connsiteY5" fmla="*/ 577780 h 2944167"/>
              <a:gd name="connsiteX6" fmla="*/ 467248 w 4955961"/>
              <a:gd name="connsiteY6" fmla="*/ 572756 h 2944167"/>
              <a:gd name="connsiteX7" fmla="*/ 592852 w 4955961"/>
              <a:gd name="connsiteY7" fmla="*/ 628021 h 2944167"/>
              <a:gd name="connsiteX8" fmla="*/ 648118 w 4955961"/>
              <a:gd name="connsiteY8" fmla="*/ 663191 h 2944167"/>
              <a:gd name="connsiteX9" fmla="*/ 633046 w 4955961"/>
              <a:gd name="connsiteY9" fmla="*/ 753626 h 2944167"/>
              <a:gd name="connsiteX10" fmla="*/ 607925 w 4955961"/>
              <a:gd name="connsiteY10" fmla="*/ 839037 h 2944167"/>
              <a:gd name="connsiteX11" fmla="*/ 602901 w 4955961"/>
              <a:gd name="connsiteY11" fmla="*/ 939520 h 2944167"/>
              <a:gd name="connsiteX12" fmla="*/ 592852 w 4955961"/>
              <a:gd name="connsiteY12" fmla="*/ 1014883 h 2944167"/>
              <a:gd name="connsiteX13" fmla="*/ 607925 w 4955961"/>
              <a:gd name="connsiteY13" fmla="*/ 1135463 h 2944167"/>
              <a:gd name="connsiteX14" fmla="*/ 653143 w 4955961"/>
              <a:gd name="connsiteY14" fmla="*/ 1235947 h 2944167"/>
              <a:gd name="connsiteX15" fmla="*/ 703384 w 4955961"/>
              <a:gd name="connsiteY15" fmla="*/ 1296237 h 2944167"/>
              <a:gd name="connsiteX16" fmla="*/ 703384 w 4955961"/>
              <a:gd name="connsiteY16" fmla="*/ 1386672 h 2944167"/>
              <a:gd name="connsiteX17" fmla="*/ 708408 w 4955961"/>
              <a:gd name="connsiteY17" fmla="*/ 1482131 h 2944167"/>
              <a:gd name="connsiteX18" fmla="*/ 753626 w 4955961"/>
              <a:gd name="connsiteY18" fmla="*/ 1587639 h 2944167"/>
              <a:gd name="connsiteX19" fmla="*/ 803868 w 4955961"/>
              <a:gd name="connsiteY19" fmla="*/ 1668026 h 2944167"/>
              <a:gd name="connsiteX20" fmla="*/ 884255 w 4955961"/>
              <a:gd name="connsiteY20" fmla="*/ 1698171 h 2944167"/>
              <a:gd name="connsiteX21" fmla="*/ 894303 w 4955961"/>
              <a:gd name="connsiteY21" fmla="*/ 1602712 h 2944167"/>
              <a:gd name="connsiteX22" fmla="*/ 864158 w 4955961"/>
              <a:gd name="connsiteY22" fmla="*/ 1552470 h 2944167"/>
              <a:gd name="connsiteX23" fmla="*/ 834013 w 4955961"/>
              <a:gd name="connsiteY23" fmla="*/ 1446962 h 2944167"/>
              <a:gd name="connsiteX24" fmla="*/ 889279 w 4955961"/>
              <a:gd name="connsiteY24" fmla="*/ 1396720 h 2944167"/>
              <a:gd name="connsiteX25" fmla="*/ 974690 w 4955961"/>
              <a:gd name="connsiteY25" fmla="*/ 1472083 h 2944167"/>
              <a:gd name="connsiteX26" fmla="*/ 1040004 w 4955961"/>
              <a:gd name="connsiteY26" fmla="*/ 1492180 h 2944167"/>
              <a:gd name="connsiteX27" fmla="*/ 1105318 w 4955961"/>
              <a:gd name="connsiteY27" fmla="*/ 1522325 h 2944167"/>
              <a:gd name="connsiteX28" fmla="*/ 1251019 w 4955961"/>
              <a:gd name="connsiteY28" fmla="*/ 1527349 h 2944167"/>
              <a:gd name="connsiteX29" fmla="*/ 1361551 w 4955961"/>
              <a:gd name="connsiteY29" fmla="*/ 1497204 h 2944167"/>
              <a:gd name="connsiteX30" fmla="*/ 1416817 w 4955961"/>
              <a:gd name="connsiteY30" fmla="*/ 1537397 h 2944167"/>
              <a:gd name="connsiteX31" fmla="*/ 1522325 w 4955961"/>
              <a:gd name="connsiteY31" fmla="*/ 1522325 h 2944167"/>
              <a:gd name="connsiteX32" fmla="*/ 1522325 w 4955961"/>
              <a:gd name="connsiteY32" fmla="*/ 1411793 h 2944167"/>
              <a:gd name="connsiteX33" fmla="*/ 1592663 w 4955961"/>
              <a:gd name="connsiteY33" fmla="*/ 1396720 h 2944167"/>
              <a:gd name="connsiteX34" fmla="*/ 1718268 w 4955961"/>
              <a:gd name="connsiteY34" fmla="*/ 1376624 h 2944167"/>
              <a:gd name="connsiteX35" fmla="*/ 1768510 w 4955961"/>
              <a:gd name="connsiteY35" fmla="*/ 1421841 h 2944167"/>
              <a:gd name="connsiteX36" fmla="*/ 1818751 w 4955961"/>
              <a:gd name="connsiteY36" fmla="*/ 1462035 h 2944167"/>
              <a:gd name="connsiteX37" fmla="*/ 1874017 w 4955961"/>
              <a:gd name="connsiteY37" fmla="*/ 1421841 h 2944167"/>
              <a:gd name="connsiteX38" fmla="*/ 1974501 w 4955961"/>
              <a:gd name="connsiteY38" fmla="*/ 1346479 h 2944167"/>
              <a:gd name="connsiteX39" fmla="*/ 2044839 w 4955961"/>
              <a:gd name="connsiteY39" fmla="*/ 1401745 h 2944167"/>
              <a:gd name="connsiteX40" fmla="*/ 2235758 w 4955961"/>
              <a:gd name="connsiteY40" fmla="*/ 1341454 h 2944167"/>
              <a:gd name="connsiteX41" fmla="*/ 2321169 w 4955961"/>
              <a:gd name="connsiteY41" fmla="*/ 1291213 h 2944167"/>
              <a:gd name="connsiteX42" fmla="*/ 2421652 w 4955961"/>
              <a:gd name="connsiteY42" fmla="*/ 1306285 h 2944167"/>
              <a:gd name="connsiteX43" fmla="*/ 2517112 w 4955961"/>
              <a:gd name="connsiteY43" fmla="*/ 1361551 h 2944167"/>
              <a:gd name="connsiteX44" fmla="*/ 2572378 w 4955961"/>
              <a:gd name="connsiteY44" fmla="*/ 1276140 h 2944167"/>
              <a:gd name="connsiteX45" fmla="*/ 2672861 w 4955961"/>
              <a:gd name="connsiteY45" fmla="*/ 1240971 h 2944167"/>
              <a:gd name="connsiteX46" fmla="*/ 2753248 w 4955961"/>
              <a:gd name="connsiteY46" fmla="*/ 1281164 h 2944167"/>
              <a:gd name="connsiteX47" fmla="*/ 2888901 w 4955961"/>
              <a:gd name="connsiteY47" fmla="*/ 1175657 h 2944167"/>
              <a:gd name="connsiteX48" fmla="*/ 2959239 w 4955961"/>
              <a:gd name="connsiteY48" fmla="*/ 1135463 h 2944167"/>
              <a:gd name="connsiteX49" fmla="*/ 2954215 w 4955961"/>
              <a:gd name="connsiteY49" fmla="*/ 1055076 h 2944167"/>
              <a:gd name="connsiteX50" fmla="*/ 3009481 w 4955961"/>
              <a:gd name="connsiteY50" fmla="*/ 964641 h 2944167"/>
              <a:gd name="connsiteX51" fmla="*/ 3089868 w 4955961"/>
              <a:gd name="connsiteY51" fmla="*/ 939520 h 2944167"/>
              <a:gd name="connsiteX52" fmla="*/ 3280787 w 4955961"/>
              <a:gd name="connsiteY52" fmla="*/ 879230 h 2944167"/>
              <a:gd name="connsiteX53" fmla="*/ 3406391 w 4955961"/>
              <a:gd name="connsiteY53" fmla="*/ 839037 h 2944167"/>
              <a:gd name="connsiteX54" fmla="*/ 3411415 w 4955961"/>
              <a:gd name="connsiteY54" fmla="*/ 839037 h 2944167"/>
              <a:gd name="connsiteX55" fmla="*/ 3431512 w 4955961"/>
              <a:gd name="connsiteY55" fmla="*/ 788795 h 2944167"/>
              <a:gd name="connsiteX56" fmla="*/ 3471705 w 4955961"/>
              <a:gd name="connsiteY56" fmla="*/ 763674 h 2944167"/>
              <a:gd name="connsiteX57" fmla="*/ 3577213 w 4955961"/>
              <a:gd name="connsiteY57" fmla="*/ 788795 h 2944167"/>
              <a:gd name="connsiteX58" fmla="*/ 3617406 w 4955961"/>
              <a:gd name="connsiteY58" fmla="*/ 723481 h 2944167"/>
              <a:gd name="connsiteX59" fmla="*/ 3582237 w 4955961"/>
              <a:gd name="connsiteY59" fmla="*/ 622997 h 2944167"/>
              <a:gd name="connsiteX60" fmla="*/ 3632479 w 4955961"/>
              <a:gd name="connsiteY60" fmla="*/ 547635 h 2944167"/>
              <a:gd name="connsiteX61" fmla="*/ 3682721 w 4955961"/>
              <a:gd name="connsiteY61" fmla="*/ 532562 h 2944167"/>
              <a:gd name="connsiteX62" fmla="*/ 3768132 w 4955961"/>
              <a:gd name="connsiteY62" fmla="*/ 522514 h 2944167"/>
              <a:gd name="connsiteX63" fmla="*/ 3853543 w 4955961"/>
              <a:gd name="connsiteY63" fmla="*/ 492369 h 2944167"/>
              <a:gd name="connsiteX64" fmla="*/ 3858567 w 4955961"/>
              <a:gd name="connsiteY64" fmla="*/ 321547 h 2944167"/>
              <a:gd name="connsiteX65" fmla="*/ 3999244 w 4955961"/>
              <a:gd name="connsiteY65" fmla="*/ 291402 h 2944167"/>
              <a:gd name="connsiteX66" fmla="*/ 4049485 w 4955961"/>
              <a:gd name="connsiteY66" fmla="*/ 251208 h 2944167"/>
              <a:gd name="connsiteX67" fmla="*/ 4099727 w 4955961"/>
              <a:gd name="connsiteY67" fmla="*/ 185894 h 2944167"/>
              <a:gd name="connsiteX68" fmla="*/ 4165041 w 4955961"/>
              <a:gd name="connsiteY68" fmla="*/ 150725 h 2944167"/>
              <a:gd name="connsiteX69" fmla="*/ 4240404 w 4955961"/>
              <a:gd name="connsiteY69" fmla="*/ 50241 h 2944167"/>
              <a:gd name="connsiteX70" fmla="*/ 4285622 w 4955961"/>
              <a:gd name="connsiteY70" fmla="*/ 0 h 2944167"/>
              <a:gd name="connsiteX71" fmla="*/ 4285622 w 4955961"/>
              <a:gd name="connsiteY71" fmla="*/ 0 h 2944167"/>
              <a:gd name="connsiteX72" fmla="*/ 4649976 w 4955961"/>
              <a:gd name="connsiteY72" fmla="*/ 517815 h 2944167"/>
              <a:gd name="connsiteX73" fmla="*/ 4746593 w 4955961"/>
              <a:gd name="connsiteY73" fmla="*/ 479967 h 2944167"/>
              <a:gd name="connsiteX74" fmla="*/ 4927392 w 4955961"/>
              <a:gd name="connsiteY74" fmla="*/ 546958 h 2944167"/>
              <a:gd name="connsiteX75" fmla="*/ 4955961 w 4955961"/>
              <a:gd name="connsiteY75" fmla="*/ 632200 h 2944167"/>
              <a:gd name="connsiteX76" fmla="*/ 4872101 w 4955961"/>
              <a:gd name="connsiteY76" fmla="*/ 657321 h 2944167"/>
              <a:gd name="connsiteX77" fmla="*/ 4816071 w 4955961"/>
              <a:gd name="connsiteY77" fmla="*/ 716103 h 2944167"/>
              <a:gd name="connsiteX78" fmla="*/ 4759648 w 4955961"/>
              <a:gd name="connsiteY78" fmla="*/ 732014 h 2944167"/>
              <a:gd name="connsiteX79" fmla="*/ 4711352 w 4955961"/>
              <a:gd name="connsiteY79" fmla="*/ 860297 h 2944167"/>
              <a:gd name="connsiteX80" fmla="*/ 4620153 w 4955961"/>
              <a:gd name="connsiteY80" fmla="*/ 978531 h 2944167"/>
              <a:gd name="connsiteX81" fmla="*/ 4538238 w 4955961"/>
              <a:gd name="connsiteY81" fmla="*/ 1037314 h 2944167"/>
              <a:gd name="connsiteX82" fmla="*/ 4298702 w 4955961"/>
              <a:gd name="connsiteY82" fmla="*/ 892955 h 2944167"/>
              <a:gd name="connsiteX83" fmla="*/ 4205581 w 4955961"/>
              <a:gd name="connsiteY83" fmla="*/ 833002 h 2944167"/>
              <a:gd name="connsiteX84" fmla="*/ 4077685 w 4955961"/>
              <a:gd name="connsiteY84" fmla="*/ 765847 h 2944167"/>
              <a:gd name="connsiteX85" fmla="*/ 3984171 w 4955961"/>
              <a:gd name="connsiteY85" fmla="*/ 587828 h 2944167"/>
              <a:gd name="connsiteX86" fmla="*/ 3883688 w 4955961"/>
              <a:gd name="connsiteY86" fmla="*/ 562707 h 2944167"/>
              <a:gd name="connsiteX87" fmla="*/ 3813349 w 4955961"/>
              <a:gd name="connsiteY87" fmla="*/ 562707 h 2944167"/>
              <a:gd name="connsiteX88" fmla="*/ 3707841 w 4955961"/>
              <a:gd name="connsiteY88" fmla="*/ 577780 h 2944167"/>
              <a:gd name="connsiteX89" fmla="*/ 3687745 w 4955961"/>
              <a:gd name="connsiteY89" fmla="*/ 612949 h 2944167"/>
              <a:gd name="connsiteX90" fmla="*/ 3682721 w 4955961"/>
              <a:gd name="connsiteY90" fmla="*/ 668215 h 2944167"/>
              <a:gd name="connsiteX91" fmla="*/ 3662624 w 4955961"/>
              <a:gd name="connsiteY91" fmla="*/ 733529 h 2944167"/>
              <a:gd name="connsiteX92" fmla="*/ 3647551 w 4955961"/>
              <a:gd name="connsiteY92" fmla="*/ 798843 h 2944167"/>
              <a:gd name="connsiteX93" fmla="*/ 3627455 w 4955961"/>
              <a:gd name="connsiteY93" fmla="*/ 818940 h 2944167"/>
              <a:gd name="connsiteX94" fmla="*/ 3506874 w 4955961"/>
              <a:gd name="connsiteY94" fmla="*/ 854109 h 2944167"/>
              <a:gd name="connsiteX95" fmla="*/ 3476729 w 4955961"/>
              <a:gd name="connsiteY95" fmla="*/ 869182 h 2944167"/>
              <a:gd name="connsiteX96" fmla="*/ 3411415 w 4955961"/>
              <a:gd name="connsiteY96" fmla="*/ 879230 h 2944167"/>
              <a:gd name="connsiteX97" fmla="*/ 3341077 w 4955961"/>
              <a:gd name="connsiteY97" fmla="*/ 924448 h 2944167"/>
              <a:gd name="connsiteX98" fmla="*/ 3240593 w 4955961"/>
              <a:gd name="connsiteY98" fmla="*/ 949569 h 2944167"/>
              <a:gd name="connsiteX99" fmla="*/ 3155182 w 4955961"/>
              <a:gd name="connsiteY99" fmla="*/ 959617 h 2944167"/>
              <a:gd name="connsiteX100" fmla="*/ 3079819 w 4955961"/>
              <a:gd name="connsiteY100" fmla="*/ 999811 h 2944167"/>
              <a:gd name="connsiteX101" fmla="*/ 3074795 w 4955961"/>
              <a:gd name="connsiteY101" fmla="*/ 1055076 h 2944167"/>
              <a:gd name="connsiteX102" fmla="*/ 3014505 w 4955961"/>
              <a:gd name="connsiteY102" fmla="*/ 1095270 h 2944167"/>
              <a:gd name="connsiteX103" fmla="*/ 3009481 w 4955961"/>
              <a:gd name="connsiteY103" fmla="*/ 1150536 h 2944167"/>
              <a:gd name="connsiteX104" fmla="*/ 2964263 w 4955961"/>
              <a:gd name="connsiteY104" fmla="*/ 1205802 h 2944167"/>
              <a:gd name="connsiteX105" fmla="*/ 2919046 w 4955961"/>
              <a:gd name="connsiteY105" fmla="*/ 1251019 h 2944167"/>
              <a:gd name="connsiteX106" fmla="*/ 2843683 w 4955961"/>
              <a:gd name="connsiteY106" fmla="*/ 1296237 h 2944167"/>
              <a:gd name="connsiteX107" fmla="*/ 2748224 w 4955961"/>
              <a:gd name="connsiteY107" fmla="*/ 1336430 h 2944167"/>
              <a:gd name="connsiteX108" fmla="*/ 2662813 w 4955961"/>
              <a:gd name="connsiteY108" fmla="*/ 1386672 h 2944167"/>
              <a:gd name="connsiteX109" fmla="*/ 2622619 w 4955961"/>
              <a:gd name="connsiteY109" fmla="*/ 1376624 h 2944167"/>
              <a:gd name="connsiteX110" fmla="*/ 2542233 w 4955961"/>
              <a:gd name="connsiteY110" fmla="*/ 1406769 h 2944167"/>
              <a:gd name="connsiteX111" fmla="*/ 2466870 w 4955961"/>
              <a:gd name="connsiteY111" fmla="*/ 1446962 h 2944167"/>
              <a:gd name="connsiteX112" fmla="*/ 2376435 w 4955961"/>
              <a:gd name="connsiteY112" fmla="*/ 1411793 h 2944167"/>
              <a:gd name="connsiteX113" fmla="*/ 2306096 w 4955961"/>
              <a:gd name="connsiteY113" fmla="*/ 1401745 h 2944167"/>
              <a:gd name="connsiteX114" fmla="*/ 2210637 w 4955961"/>
              <a:gd name="connsiteY114" fmla="*/ 1426865 h 2944167"/>
              <a:gd name="connsiteX115" fmla="*/ 2130250 w 4955961"/>
              <a:gd name="connsiteY115" fmla="*/ 1462035 h 2944167"/>
              <a:gd name="connsiteX116" fmla="*/ 2095081 w 4955961"/>
              <a:gd name="connsiteY116" fmla="*/ 1502228 h 2944167"/>
              <a:gd name="connsiteX117" fmla="*/ 2004646 w 4955961"/>
              <a:gd name="connsiteY117" fmla="*/ 1497204 h 2944167"/>
              <a:gd name="connsiteX118" fmla="*/ 1909187 w 4955961"/>
              <a:gd name="connsiteY118" fmla="*/ 1482131 h 2944167"/>
              <a:gd name="connsiteX119" fmla="*/ 1858945 w 4955961"/>
              <a:gd name="connsiteY119" fmla="*/ 1527349 h 2944167"/>
              <a:gd name="connsiteX120" fmla="*/ 1798655 w 4955961"/>
              <a:gd name="connsiteY120" fmla="*/ 1547446 h 2944167"/>
              <a:gd name="connsiteX121" fmla="*/ 1718268 w 4955961"/>
              <a:gd name="connsiteY121" fmla="*/ 1512276 h 2944167"/>
              <a:gd name="connsiteX122" fmla="*/ 1683099 w 4955961"/>
              <a:gd name="connsiteY122" fmla="*/ 1497204 h 2944167"/>
              <a:gd name="connsiteX123" fmla="*/ 1592663 w 4955961"/>
              <a:gd name="connsiteY123" fmla="*/ 1532373 h 2944167"/>
              <a:gd name="connsiteX124" fmla="*/ 1557494 w 4955961"/>
              <a:gd name="connsiteY124" fmla="*/ 1587639 h 2944167"/>
              <a:gd name="connsiteX125" fmla="*/ 1441938 w 4955961"/>
              <a:gd name="connsiteY125" fmla="*/ 1602712 h 2944167"/>
              <a:gd name="connsiteX126" fmla="*/ 1341455 w 4955961"/>
              <a:gd name="connsiteY126" fmla="*/ 1582615 h 2944167"/>
              <a:gd name="connsiteX127" fmla="*/ 1251019 w 4955961"/>
              <a:gd name="connsiteY127" fmla="*/ 1597687 h 2944167"/>
              <a:gd name="connsiteX128" fmla="*/ 1326382 w 4955961"/>
              <a:gd name="connsiteY128" fmla="*/ 1733340 h 2944167"/>
              <a:gd name="connsiteX129" fmla="*/ 1261068 w 4955961"/>
              <a:gd name="connsiteY129" fmla="*/ 1828800 h 2944167"/>
              <a:gd name="connsiteX130" fmla="*/ 1175657 w 4955961"/>
              <a:gd name="connsiteY130" fmla="*/ 1868993 h 2944167"/>
              <a:gd name="connsiteX131" fmla="*/ 1115367 w 4955961"/>
              <a:gd name="connsiteY131" fmla="*/ 1874017 h 2944167"/>
              <a:gd name="connsiteX132" fmla="*/ 1055077 w 4955961"/>
              <a:gd name="connsiteY132" fmla="*/ 1909186 h 2944167"/>
              <a:gd name="connsiteX133" fmla="*/ 994787 w 4955961"/>
              <a:gd name="connsiteY133" fmla="*/ 1934307 h 2944167"/>
              <a:gd name="connsiteX134" fmla="*/ 969666 w 4955961"/>
              <a:gd name="connsiteY134" fmla="*/ 2024742 h 2944167"/>
              <a:gd name="connsiteX135" fmla="*/ 929472 w 4955961"/>
              <a:gd name="connsiteY135" fmla="*/ 2059912 h 2944167"/>
              <a:gd name="connsiteX136" fmla="*/ 929472 w 4955961"/>
              <a:gd name="connsiteY136" fmla="*/ 2120202 h 2944167"/>
              <a:gd name="connsiteX137" fmla="*/ 844061 w 4955961"/>
              <a:gd name="connsiteY137" fmla="*/ 2155371 h 2944167"/>
              <a:gd name="connsiteX138" fmla="*/ 778747 w 4955961"/>
              <a:gd name="connsiteY138" fmla="*/ 2150347 h 2944167"/>
              <a:gd name="connsiteX139" fmla="*/ 738554 w 4955961"/>
              <a:gd name="connsiteY139" fmla="*/ 2175468 h 2944167"/>
              <a:gd name="connsiteX140" fmla="*/ 678263 w 4955961"/>
              <a:gd name="connsiteY140" fmla="*/ 2190540 h 2944167"/>
              <a:gd name="connsiteX141" fmla="*/ 638070 w 4955961"/>
              <a:gd name="connsiteY141" fmla="*/ 2190540 h 2944167"/>
              <a:gd name="connsiteX142" fmla="*/ 587828 w 4955961"/>
              <a:gd name="connsiteY142" fmla="*/ 2235758 h 2944167"/>
              <a:gd name="connsiteX143" fmla="*/ 542611 w 4955961"/>
              <a:gd name="connsiteY143" fmla="*/ 2255854 h 2944167"/>
              <a:gd name="connsiteX144" fmla="*/ 487345 w 4955961"/>
              <a:gd name="connsiteY144" fmla="*/ 2255854 h 2944167"/>
              <a:gd name="connsiteX145" fmla="*/ 477296 w 4955961"/>
              <a:gd name="connsiteY145" fmla="*/ 2321169 h 2944167"/>
              <a:gd name="connsiteX146" fmla="*/ 477296 w 4955961"/>
              <a:gd name="connsiteY146" fmla="*/ 2441749 h 2944167"/>
              <a:gd name="connsiteX147" fmla="*/ 487345 w 4955961"/>
              <a:gd name="connsiteY147" fmla="*/ 2557305 h 2944167"/>
              <a:gd name="connsiteX148" fmla="*/ 502417 w 4955961"/>
              <a:gd name="connsiteY148" fmla="*/ 2622619 h 2944167"/>
              <a:gd name="connsiteX149" fmla="*/ 487345 w 4955961"/>
              <a:gd name="connsiteY149" fmla="*/ 2703006 h 2944167"/>
              <a:gd name="connsiteX150" fmla="*/ 487345 w 4955961"/>
              <a:gd name="connsiteY150" fmla="*/ 2818562 h 2944167"/>
              <a:gd name="connsiteX151" fmla="*/ 472272 w 4955961"/>
              <a:gd name="connsiteY151" fmla="*/ 2944167 h 2944167"/>
              <a:gd name="connsiteX152" fmla="*/ 396910 w 4955961"/>
              <a:gd name="connsiteY152" fmla="*/ 2929094 h 2944167"/>
              <a:gd name="connsiteX153" fmla="*/ 381837 w 4955961"/>
              <a:gd name="connsiteY153" fmla="*/ 2723103 h 2944167"/>
              <a:gd name="connsiteX154" fmla="*/ 427055 w 4955961"/>
              <a:gd name="connsiteY154" fmla="*/ 2547257 h 2944167"/>
              <a:gd name="connsiteX155" fmla="*/ 411982 w 4955961"/>
              <a:gd name="connsiteY155" fmla="*/ 2336241 h 2944167"/>
              <a:gd name="connsiteX156" fmla="*/ 417006 w 4955961"/>
              <a:gd name="connsiteY156" fmla="*/ 2240782 h 2944167"/>
              <a:gd name="connsiteX157" fmla="*/ 432079 w 4955961"/>
              <a:gd name="connsiteY157" fmla="*/ 2160395 h 2944167"/>
              <a:gd name="connsiteX158" fmla="*/ 532562 w 4955961"/>
              <a:gd name="connsiteY158" fmla="*/ 2120202 h 2944167"/>
              <a:gd name="connsiteX159" fmla="*/ 653143 w 4955961"/>
              <a:gd name="connsiteY159" fmla="*/ 2110153 h 2944167"/>
              <a:gd name="connsiteX160" fmla="*/ 708408 w 4955961"/>
              <a:gd name="connsiteY160" fmla="*/ 2019718 h 2944167"/>
              <a:gd name="connsiteX161" fmla="*/ 733529 w 4955961"/>
              <a:gd name="connsiteY161" fmla="*/ 1954404 h 2944167"/>
              <a:gd name="connsiteX162" fmla="*/ 859134 w 4955961"/>
              <a:gd name="connsiteY162" fmla="*/ 1919235 h 2944167"/>
              <a:gd name="connsiteX163" fmla="*/ 828989 w 4955961"/>
              <a:gd name="connsiteY163" fmla="*/ 1823775 h 2944167"/>
              <a:gd name="connsiteX164" fmla="*/ 698360 w 4955961"/>
              <a:gd name="connsiteY164" fmla="*/ 1738364 h 2944167"/>
              <a:gd name="connsiteX165" fmla="*/ 673239 w 4955961"/>
              <a:gd name="connsiteY165" fmla="*/ 1597687 h 2944167"/>
              <a:gd name="connsiteX166" fmla="*/ 612949 w 4955961"/>
              <a:gd name="connsiteY166" fmla="*/ 1532373 h 2944167"/>
              <a:gd name="connsiteX167" fmla="*/ 557683 w 4955961"/>
              <a:gd name="connsiteY167" fmla="*/ 1376624 h 2944167"/>
              <a:gd name="connsiteX168" fmla="*/ 562707 w 4955961"/>
              <a:gd name="connsiteY168" fmla="*/ 1296237 h 2944167"/>
              <a:gd name="connsiteX169" fmla="*/ 547635 w 4955961"/>
              <a:gd name="connsiteY169" fmla="*/ 1220874 h 2944167"/>
              <a:gd name="connsiteX170" fmla="*/ 542611 w 4955961"/>
              <a:gd name="connsiteY170" fmla="*/ 1060101 h 2944167"/>
              <a:gd name="connsiteX171" fmla="*/ 547635 w 4955961"/>
              <a:gd name="connsiteY171" fmla="*/ 894303 h 2944167"/>
              <a:gd name="connsiteX172" fmla="*/ 572756 w 4955961"/>
              <a:gd name="connsiteY172" fmla="*/ 788795 h 2944167"/>
              <a:gd name="connsiteX173" fmla="*/ 582804 w 4955961"/>
              <a:gd name="connsiteY173" fmla="*/ 713432 h 2944167"/>
              <a:gd name="connsiteX174" fmla="*/ 537587 w 4955961"/>
              <a:gd name="connsiteY174" fmla="*/ 678263 h 2944167"/>
              <a:gd name="connsiteX175" fmla="*/ 401934 w 4955961"/>
              <a:gd name="connsiteY175" fmla="*/ 668215 h 2944167"/>
              <a:gd name="connsiteX176" fmla="*/ 286378 w 4955961"/>
              <a:gd name="connsiteY176" fmla="*/ 663191 h 2944167"/>
              <a:gd name="connsiteX177" fmla="*/ 251208 w 4955961"/>
              <a:gd name="connsiteY177" fmla="*/ 638070 h 2944167"/>
              <a:gd name="connsiteX178" fmla="*/ 145701 w 4955961"/>
              <a:gd name="connsiteY178" fmla="*/ 643094 h 2944167"/>
              <a:gd name="connsiteX179" fmla="*/ 65314 w 4955961"/>
              <a:gd name="connsiteY179" fmla="*/ 648118 h 2944167"/>
              <a:gd name="connsiteX180" fmla="*/ 0 w 4955961"/>
              <a:gd name="connsiteY180" fmla="*/ 617973 h 2944167"/>
              <a:gd name="connsiteX0" fmla="*/ 0 w 4955961"/>
              <a:gd name="connsiteY0" fmla="*/ 617973 h 2944167"/>
              <a:gd name="connsiteX1" fmla="*/ 65314 w 4955961"/>
              <a:gd name="connsiteY1" fmla="*/ 522514 h 2944167"/>
              <a:gd name="connsiteX2" fmla="*/ 140677 w 4955961"/>
              <a:gd name="connsiteY2" fmla="*/ 537586 h 2944167"/>
              <a:gd name="connsiteX3" fmla="*/ 236136 w 4955961"/>
              <a:gd name="connsiteY3" fmla="*/ 552659 h 2944167"/>
              <a:gd name="connsiteX4" fmla="*/ 336619 w 4955961"/>
              <a:gd name="connsiteY4" fmla="*/ 562707 h 2944167"/>
              <a:gd name="connsiteX5" fmla="*/ 386861 w 4955961"/>
              <a:gd name="connsiteY5" fmla="*/ 577780 h 2944167"/>
              <a:gd name="connsiteX6" fmla="*/ 467248 w 4955961"/>
              <a:gd name="connsiteY6" fmla="*/ 572756 h 2944167"/>
              <a:gd name="connsiteX7" fmla="*/ 592852 w 4955961"/>
              <a:gd name="connsiteY7" fmla="*/ 628021 h 2944167"/>
              <a:gd name="connsiteX8" fmla="*/ 648118 w 4955961"/>
              <a:gd name="connsiteY8" fmla="*/ 663191 h 2944167"/>
              <a:gd name="connsiteX9" fmla="*/ 633046 w 4955961"/>
              <a:gd name="connsiteY9" fmla="*/ 753626 h 2944167"/>
              <a:gd name="connsiteX10" fmla="*/ 607925 w 4955961"/>
              <a:gd name="connsiteY10" fmla="*/ 839037 h 2944167"/>
              <a:gd name="connsiteX11" fmla="*/ 602901 w 4955961"/>
              <a:gd name="connsiteY11" fmla="*/ 939520 h 2944167"/>
              <a:gd name="connsiteX12" fmla="*/ 592852 w 4955961"/>
              <a:gd name="connsiteY12" fmla="*/ 1014883 h 2944167"/>
              <a:gd name="connsiteX13" fmla="*/ 607925 w 4955961"/>
              <a:gd name="connsiteY13" fmla="*/ 1135463 h 2944167"/>
              <a:gd name="connsiteX14" fmla="*/ 653143 w 4955961"/>
              <a:gd name="connsiteY14" fmla="*/ 1235947 h 2944167"/>
              <a:gd name="connsiteX15" fmla="*/ 703384 w 4955961"/>
              <a:gd name="connsiteY15" fmla="*/ 1296237 h 2944167"/>
              <a:gd name="connsiteX16" fmla="*/ 703384 w 4955961"/>
              <a:gd name="connsiteY16" fmla="*/ 1386672 h 2944167"/>
              <a:gd name="connsiteX17" fmla="*/ 708408 w 4955961"/>
              <a:gd name="connsiteY17" fmla="*/ 1482131 h 2944167"/>
              <a:gd name="connsiteX18" fmla="*/ 753626 w 4955961"/>
              <a:gd name="connsiteY18" fmla="*/ 1587639 h 2944167"/>
              <a:gd name="connsiteX19" fmla="*/ 803868 w 4955961"/>
              <a:gd name="connsiteY19" fmla="*/ 1668026 h 2944167"/>
              <a:gd name="connsiteX20" fmla="*/ 884255 w 4955961"/>
              <a:gd name="connsiteY20" fmla="*/ 1698171 h 2944167"/>
              <a:gd name="connsiteX21" fmla="*/ 894303 w 4955961"/>
              <a:gd name="connsiteY21" fmla="*/ 1602712 h 2944167"/>
              <a:gd name="connsiteX22" fmla="*/ 864158 w 4955961"/>
              <a:gd name="connsiteY22" fmla="*/ 1552470 h 2944167"/>
              <a:gd name="connsiteX23" fmla="*/ 834013 w 4955961"/>
              <a:gd name="connsiteY23" fmla="*/ 1446962 h 2944167"/>
              <a:gd name="connsiteX24" fmla="*/ 889279 w 4955961"/>
              <a:gd name="connsiteY24" fmla="*/ 1396720 h 2944167"/>
              <a:gd name="connsiteX25" fmla="*/ 974690 w 4955961"/>
              <a:gd name="connsiteY25" fmla="*/ 1472083 h 2944167"/>
              <a:gd name="connsiteX26" fmla="*/ 1040004 w 4955961"/>
              <a:gd name="connsiteY26" fmla="*/ 1492180 h 2944167"/>
              <a:gd name="connsiteX27" fmla="*/ 1105318 w 4955961"/>
              <a:gd name="connsiteY27" fmla="*/ 1522325 h 2944167"/>
              <a:gd name="connsiteX28" fmla="*/ 1251019 w 4955961"/>
              <a:gd name="connsiteY28" fmla="*/ 1527349 h 2944167"/>
              <a:gd name="connsiteX29" fmla="*/ 1361551 w 4955961"/>
              <a:gd name="connsiteY29" fmla="*/ 1497204 h 2944167"/>
              <a:gd name="connsiteX30" fmla="*/ 1416817 w 4955961"/>
              <a:gd name="connsiteY30" fmla="*/ 1537397 h 2944167"/>
              <a:gd name="connsiteX31" fmla="*/ 1522325 w 4955961"/>
              <a:gd name="connsiteY31" fmla="*/ 1522325 h 2944167"/>
              <a:gd name="connsiteX32" fmla="*/ 1522325 w 4955961"/>
              <a:gd name="connsiteY32" fmla="*/ 1411793 h 2944167"/>
              <a:gd name="connsiteX33" fmla="*/ 1592663 w 4955961"/>
              <a:gd name="connsiteY33" fmla="*/ 1396720 h 2944167"/>
              <a:gd name="connsiteX34" fmla="*/ 1718268 w 4955961"/>
              <a:gd name="connsiteY34" fmla="*/ 1376624 h 2944167"/>
              <a:gd name="connsiteX35" fmla="*/ 1768510 w 4955961"/>
              <a:gd name="connsiteY35" fmla="*/ 1421841 h 2944167"/>
              <a:gd name="connsiteX36" fmla="*/ 1818751 w 4955961"/>
              <a:gd name="connsiteY36" fmla="*/ 1462035 h 2944167"/>
              <a:gd name="connsiteX37" fmla="*/ 1874017 w 4955961"/>
              <a:gd name="connsiteY37" fmla="*/ 1421841 h 2944167"/>
              <a:gd name="connsiteX38" fmla="*/ 1974501 w 4955961"/>
              <a:gd name="connsiteY38" fmla="*/ 1346479 h 2944167"/>
              <a:gd name="connsiteX39" fmla="*/ 2044839 w 4955961"/>
              <a:gd name="connsiteY39" fmla="*/ 1401745 h 2944167"/>
              <a:gd name="connsiteX40" fmla="*/ 2235758 w 4955961"/>
              <a:gd name="connsiteY40" fmla="*/ 1341454 h 2944167"/>
              <a:gd name="connsiteX41" fmla="*/ 2321169 w 4955961"/>
              <a:gd name="connsiteY41" fmla="*/ 1291213 h 2944167"/>
              <a:gd name="connsiteX42" fmla="*/ 2421652 w 4955961"/>
              <a:gd name="connsiteY42" fmla="*/ 1306285 h 2944167"/>
              <a:gd name="connsiteX43" fmla="*/ 2517112 w 4955961"/>
              <a:gd name="connsiteY43" fmla="*/ 1361551 h 2944167"/>
              <a:gd name="connsiteX44" fmla="*/ 2572378 w 4955961"/>
              <a:gd name="connsiteY44" fmla="*/ 1276140 h 2944167"/>
              <a:gd name="connsiteX45" fmla="*/ 2672861 w 4955961"/>
              <a:gd name="connsiteY45" fmla="*/ 1240971 h 2944167"/>
              <a:gd name="connsiteX46" fmla="*/ 2753248 w 4955961"/>
              <a:gd name="connsiteY46" fmla="*/ 1281164 h 2944167"/>
              <a:gd name="connsiteX47" fmla="*/ 2888901 w 4955961"/>
              <a:gd name="connsiteY47" fmla="*/ 1175657 h 2944167"/>
              <a:gd name="connsiteX48" fmla="*/ 2959239 w 4955961"/>
              <a:gd name="connsiteY48" fmla="*/ 1135463 h 2944167"/>
              <a:gd name="connsiteX49" fmla="*/ 2954215 w 4955961"/>
              <a:gd name="connsiteY49" fmla="*/ 1055076 h 2944167"/>
              <a:gd name="connsiteX50" fmla="*/ 3009481 w 4955961"/>
              <a:gd name="connsiteY50" fmla="*/ 964641 h 2944167"/>
              <a:gd name="connsiteX51" fmla="*/ 3089868 w 4955961"/>
              <a:gd name="connsiteY51" fmla="*/ 939520 h 2944167"/>
              <a:gd name="connsiteX52" fmla="*/ 3280787 w 4955961"/>
              <a:gd name="connsiteY52" fmla="*/ 879230 h 2944167"/>
              <a:gd name="connsiteX53" fmla="*/ 3406391 w 4955961"/>
              <a:gd name="connsiteY53" fmla="*/ 839037 h 2944167"/>
              <a:gd name="connsiteX54" fmla="*/ 3411415 w 4955961"/>
              <a:gd name="connsiteY54" fmla="*/ 839037 h 2944167"/>
              <a:gd name="connsiteX55" fmla="*/ 3431512 w 4955961"/>
              <a:gd name="connsiteY55" fmla="*/ 788795 h 2944167"/>
              <a:gd name="connsiteX56" fmla="*/ 3471705 w 4955961"/>
              <a:gd name="connsiteY56" fmla="*/ 763674 h 2944167"/>
              <a:gd name="connsiteX57" fmla="*/ 3577213 w 4955961"/>
              <a:gd name="connsiteY57" fmla="*/ 788795 h 2944167"/>
              <a:gd name="connsiteX58" fmla="*/ 3617406 w 4955961"/>
              <a:gd name="connsiteY58" fmla="*/ 723481 h 2944167"/>
              <a:gd name="connsiteX59" fmla="*/ 3582237 w 4955961"/>
              <a:gd name="connsiteY59" fmla="*/ 622997 h 2944167"/>
              <a:gd name="connsiteX60" fmla="*/ 3632479 w 4955961"/>
              <a:gd name="connsiteY60" fmla="*/ 547635 h 2944167"/>
              <a:gd name="connsiteX61" fmla="*/ 3682721 w 4955961"/>
              <a:gd name="connsiteY61" fmla="*/ 532562 h 2944167"/>
              <a:gd name="connsiteX62" fmla="*/ 3768132 w 4955961"/>
              <a:gd name="connsiteY62" fmla="*/ 522514 h 2944167"/>
              <a:gd name="connsiteX63" fmla="*/ 3853543 w 4955961"/>
              <a:gd name="connsiteY63" fmla="*/ 492369 h 2944167"/>
              <a:gd name="connsiteX64" fmla="*/ 3858567 w 4955961"/>
              <a:gd name="connsiteY64" fmla="*/ 321547 h 2944167"/>
              <a:gd name="connsiteX65" fmla="*/ 3999244 w 4955961"/>
              <a:gd name="connsiteY65" fmla="*/ 291402 h 2944167"/>
              <a:gd name="connsiteX66" fmla="*/ 4049485 w 4955961"/>
              <a:gd name="connsiteY66" fmla="*/ 251208 h 2944167"/>
              <a:gd name="connsiteX67" fmla="*/ 4099727 w 4955961"/>
              <a:gd name="connsiteY67" fmla="*/ 185894 h 2944167"/>
              <a:gd name="connsiteX68" fmla="*/ 4165041 w 4955961"/>
              <a:gd name="connsiteY68" fmla="*/ 150725 h 2944167"/>
              <a:gd name="connsiteX69" fmla="*/ 4240404 w 4955961"/>
              <a:gd name="connsiteY69" fmla="*/ 50241 h 2944167"/>
              <a:gd name="connsiteX70" fmla="*/ 4285622 w 4955961"/>
              <a:gd name="connsiteY70" fmla="*/ 0 h 2944167"/>
              <a:gd name="connsiteX71" fmla="*/ 4285622 w 4955961"/>
              <a:gd name="connsiteY71" fmla="*/ 0 h 2944167"/>
              <a:gd name="connsiteX72" fmla="*/ 4534321 w 4955961"/>
              <a:gd name="connsiteY72" fmla="*/ 563554 h 2944167"/>
              <a:gd name="connsiteX73" fmla="*/ 4649976 w 4955961"/>
              <a:gd name="connsiteY73" fmla="*/ 517815 h 2944167"/>
              <a:gd name="connsiteX74" fmla="*/ 4746593 w 4955961"/>
              <a:gd name="connsiteY74" fmla="*/ 479967 h 2944167"/>
              <a:gd name="connsiteX75" fmla="*/ 4927392 w 4955961"/>
              <a:gd name="connsiteY75" fmla="*/ 546958 h 2944167"/>
              <a:gd name="connsiteX76" fmla="*/ 4955961 w 4955961"/>
              <a:gd name="connsiteY76" fmla="*/ 632200 h 2944167"/>
              <a:gd name="connsiteX77" fmla="*/ 4872101 w 4955961"/>
              <a:gd name="connsiteY77" fmla="*/ 657321 h 2944167"/>
              <a:gd name="connsiteX78" fmla="*/ 4816071 w 4955961"/>
              <a:gd name="connsiteY78" fmla="*/ 716103 h 2944167"/>
              <a:gd name="connsiteX79" fmla="*/ 4759648 w 4955961"/>
              <a:gd name="connsiteY79" fmla="*/ 732014 h 2944167"/>
              <a:gd name="connsiteX80" fmla="*/ 4711352 w 4955961"/>
              <a:gd name="connsiteY80" fmla="*/ 860297 h 2944167"/>
              <a:gd name="connsiteX81" fmla="*/ 4620153 w 4955961"/>
              <a:gd name="connsiteY81" fmla="*/ 978531 h 2944167"/>
              <a:gd name="connsiteX82" fmla="*/ 4538238 w 4955961"/>
              <a:gd name="connsiteY82" fmla="*/ 1037314 h 2944167"/>
              <a:gd name="connsiteX83" fmla="*/ 4298702 w 4955961"/>
              <a:gd name="connsiteY83" fmla="*/ 892955 h 2944167"/>
              <a:gd name="connsiteX84" fmla="*/ 4205581 w 4955961"/>
              <a:gd name="connsiteY84" fmla="*/ 833002 h 2944167"/>
              <a:gd name="connsiteX85" fmla="*/ 4077685 w 4955961"/>
              <a:gd name="connsiteY85" fmla="*/ 765847 h 2944167"/>
              <a:gd name="connsiteX86" fmla="*/ 3984171 w 4955961"/>
              <a:gd name="connsiteY86" fmla="*/ 587828 h 2944167"/>
              <a:gd name="connsiteX87" fmla="*/ 3883688 w 4955961"/>
              <a:gd name="connsiteY87" fmla="*/ 562707 h 2944167"/>
              <a:gd name="connsiteX88" fmla="*/ 3813349 w 4955961"/>
              <a:gd name="connsiteY88" fmla="*/ 562707 h 2944167"/>
              <a:gd name="connsiteX89" fmla="*/ 3707841 w 4955961"/>
              <a:gd name="connsiteY89" fmla="*/ 577780 h 2944167"/>
              <a:gd name="connsiteX90" fmla="*/ 3687745 w 4955961"/>
              <a:gd name="connsiteY90" fmla="*/ 612949 h 2944167"/>
              <a:gd name="connsiteX91" fmla="*/ 3682721 w 4955961"/>
              <a:gd name="connsiteY91" fmla="*/ 668215 h 2944167"/>
              <a:gd name="connsiteX92" fmla="*/ 3662624 w 4955961"/>
              <a:gd name="connsiteY92" fmla="*/ 733529 h 2944167"/>
              <a:gd name="connsiteX93" fmla="*/ 3647551 w 4955961"/>
              <a:gd name="connsiteY93" fmla="*/ 798843 h 2944167"/>
              <a:gd name="connsiteX94" fmla="*/ 3627455 w 4955961"/>
              <a:gd name="connsiteY94" fmla="*/ 818940 h 2944167"/>
              <a:gd name="connsiteX95" fmla="*/ 3506874 w 4955961"/>
              <a:gd name="connsiteY95" fmla="*/ 854109 h 2944167"/>
              <a:gd name="connsiteX96" fmla="*/ 3476729 w 4955961"/>
              <a:gd name="connsiteY96" fmla="*/ 869182 h 2944167"/>
              <a:gd name="connsiteX97" fmla="*/ 3411415 w 4955961"/>
              <a:gd name="connsiteY97" fmla="*/ 879230 h 2944167"/>
              <a:gd name="connsiteX98" fmla="*/ 3341077 w 4955961"/>
              <a:gd name="connsiteY98" fmla="*/ 924448 h 2944167"/>
              <a:gd name="connsiteX99" fmla="*/ 3240593 w 4955961"/>
              <a:gd name="connsiteY99" fmla="*/ 949569 h 2944167"/>
              <a:gd name="connsiteX100" fmla="*/ 3155182 w 4955961"/>
              <a:gd name="connsiteY100" fmla="*/ 959617 h 2944167"/>
              <a:gd name="connsiteX101" fmla="*/ 3079819 w 4955961"/>
              <a:gd name="connsiteY101" fmla="*/ 999811 h 2944167"/>
              <a:gd name="connsiteX102" fmla="*/ 3074795 w 4955961"/>
              <a:gd name="connsiteY102" fmla="*/ 1055076 h 2944167"/>
              <a:gd name="connsiteX103" fmla="*/ 3014505 w 4955961"/>
              <a:gd name="connsiteY103" fmla="*/ 1095270 h 2944167"/>
              <a:gd name="connsiteX104" fmla="*/ 3009481 w 4955961"/>
              <a:gd name="connsiteY104" fmla="*/ 1150536 h 2944167"/>
              <a:gd name="connsiteX105" fmla="*/ 2964263 w 4955961"/>
              <a:gd name="connsiteY105" fmla="*/ 1205802 h 2944167"/>
              <a:gd name="connsiteX106" fmla="*/ 2919046 w 4955961"/>
              <a:gd name="connsiteY106" fmla="*/ 1251019 h 2944167"/>
              <a:gd name="connsiteX107" fmla="*/ 2843683 w 4955961"/>
              <a:gd name="connsiteY107" fmla="*/ 1296237 h 2944167"/>
              <a:gd name="connsiteX108" fmla="*/ 2748224 w 4955961"/>
              <a:gd name="connsiteY108" fmla="*/ 1336430 h 2944167"/>
              <a:gd name="connsiteX109" fmla="*/ 2662813 w 4955961"/>
              <a:gd name="connsiteY109" fmla="*/ 1386672 h 2944167"/>
              <a:gd name="connsiteX110" fmla="*/ 2622619 w 4955961"/>
              <a:gd name="connsiteY110" fmla="*/ 1376624 h 2944167"/>
              <a:gd name="connsiteX111" fmla="*/ 2542233 w 4955961"/>
              <a:gd name="connsiteY111" fmla="*/ 1406769 h 2944167"/>
              <a:gd name="connsiteX112" fmla="*/ 2466870 w 4955961"/>
              <a:gd name="connsiteY112" fmla="*/ 1446962 h 2944167"/>
              <a:gd name="connsiteX113" fmla="*/ 2376435 w 4955961"/>
              <a:gd name="connsiteY113" fmla="*/ 1411793 h 2944167"/>
              <a:gd name="connsiteX114" fmla="*/ 2306096 w 4955961"/>
              <a:gd name="connsiteY114" fmla="*/ 1401745 h 2944167"/>
              <a:gd name="connsiteX115" fmla="*/ 2210637 w 4955961"/>
              <a:gd name="connsiteY115" fmla="*/ 1426865 h 2944167"/>
              <a:gd name="connsiteX116" fmla="*/ 2130250 w 4955961"/>
              <a:gd name="connsiteY116" fmla="*/ 1462035 h 2944167"/>
              <a:gd name="connsiteX117" fmla="*/ 2095081 w 4955961"/>
              <a:gd name="connsiteY117" fmla="*/ 1502228 h 2944167"/>
              <a:gd name="connsiteX118" fmla="*/ 2004646 w 4955961"/>
              <a:gd name="connsiteY118" fmla="*/ 1497204 h 2944167"/>
              <a:gd name="connsiteX119" fmla="*/ 1909187 w 4955961"/>
              <a:gd name="connsiteY119" fmla="*/ 1482131 h 2944167"/>
              <a:gd name="connsiteX120" fmla="*/ 1858945 w 4955961"/>
              <a:gd name="connsiteY120" fmla="*/ 1527349 h 2944167"/>
              <a:gd name="connsiteX121" fmla="*/ 1798655 w 4955961"/>
              <a:gd name="connsiteY121" fmla="*/ 1547446 h 2944167"/>
              <a:gd name="connsiteX122" fmla="*/ 1718268 w 4955961"/>
              <a:gd name="connsiteY122" fmla="*/ 1512276 h 2944167"/>
              <a:gd name="connsiteX123" fmla="*/ 1683099 w 4955961"/>
              <a:gd name="connsiteY123" fmla="*/ 1497204 h 2944167"/>
              <a:gd name="connsiteX124" fmla="*/ 1592663 w 4955961"/>
              <a:gd name="connsiteY124" fmla="*/ 1532373 h 2944167"/>
              <a:gd name="connsiteX125" fmla="*/ 1557494 w 4955961"/>
              <a:gd name="connsiteY125" fmla="*/ 1587639 h 2944167"/>
              <a:gd name="connsiteX126" fmla="*/ 1441938 w 4955961"/>
              <a:gd name="connsiteY126" fmla="*/ 1602712 h 2944167"/>
              <a:gd name="connsiteX127" fmla="*/ 1341455 w 4955961"/>
              <a:gd name="connsiteY127" fmla="*/ 1582615 h 2944167"/>
              <a:gd name="connsiteX128" fmla="*/ 1251019 w 4955961"/>
              <a:gd name="connsiteY128" fmla="*/ 1597687 h 2944167"/>
              <a:gd name="connsiteX129" fmla="*/ 1326382 w 4955961"/>
              <a:gd name="connsiteY129" fmla="*/ 1733340 h 2944167"/>
              <a:gd name="connsiteX130" fmla="*/ 1261068 w 4955961"/>
              <a:gd name="connsiteY130" fmla="*/ 1828800 h 2944167"/>
              <a:gd name="connsiteX131" fmla="*/ 1175657 w 4955961"/>
              <a:gd name="connsiteY131" fmla="*/ 1868993 h 2944167"/>
              <a:gd name="connsiteX132" fmla="*/ 1115367 w 4955961"/>
              <a:gd name="connsiteY132" fmla="*/ 1874017 h 2944167"/>
              <a:gd name="connsiteX133" fmla="*/ 1055077 w 4955961"/>
              <a:gd name="connsiteY133" fmla="*/ 1909186 h 2944167"/>
              <a:gd name="connsiteX134" fmla="*/ 994787 w 4955961"/>
              <a:gd name="connsiteY134" fmla="*/ 1934307 h 2944167"/>
              <a:gd name="connsiteX135" fmla="*/ 969666 w 4955961"/>
              <a:gd name="connsiteY135" fmla="*/ 2024742 h 2944167"/>
              <a:gd name="connsiteX136" fmla="*/ 929472 w 4955961"/>
              <a:gd name="connsiteY136" fmla="*/ 2059912 h 2944167"/>
              <a:gd name="connsiteX137" fmla="*/ 929472 w 4955961"/>
              <a:gd name="connsiteY137" fmla="*/ 2120202 h 2944167"/>
              <a:gd name="connsiteX138" fmla="*/ 844061 w 4955961"/>
              <a:gd name="connsiteY138" fmla="*/ 2155371 h 2944167"/>
              <a:gd name="connsiteX139" fmla="*/ 778747 w 4955961"/>
              <a:gd name="connsiteY139" fmla="*/ 2150347 h 2944167"/>
              <a:gd name="connsiteX140" fmla="*/ 738554 w 4955961"/>
              <a:gd name="connsiteY140" fmla="*/ 2175468 h 2944167"/>
              <a:gd name="connsiteX141" fmla="*/ 678263 w 4955961"/>
              <a:gd name="connsiteY141" fmla="*/ 2190540 h 2944167"/>
              <a:gd name="connsiteX142" fmla="*/ 638070 w 4955961"/>
              <a:gd name="connsiteY142" fmla="*/ 2190540 h 2944167"/>
              <a:gd name="connsiteX143" fmla="*/ 587828 w 4955961"/>
              <a:gd name="connsiteY143" fmla="*/ 2235758 h 2944167"/>
              <a:gd name="connsiteX144" fmla="*/ 542611 w 4955961"/>
              <a:gd name="connsiteY144" fmla="*/ 2255854 h 2944167"/>
              <a:gd name="connsiteX145" fmla="*/ 487345 w 4955961"/>
              <a:gd name="connsiteY145" fmla="*/ 2255854 h 2944167"/>
              <a:gd name="connsiteX146" fmla="*/ 477296 w 4955961"/>
              <a:gd name="connsiteY146" fmla="*/ 2321169 h 2944167"/>
              <a:gd name="connsiteX147" fmla="*/ 477296 w 4955961"/>
              <a:gd name="connsiteY147" fmla="*/ 2441749 h 2944167"/>
              <a:gd name="connsiteX148" fmla="*/ 487345 w 4955961"/>
              <a:gd name="connsiteY148" fmla="*/ 2557305 h 2944167"/>
              <a:gd name="connsiteX149" fmla="*/ 502417 w 4955961"/>
              <a:gd name="connsiteY149" fmla="*/ 2622619 h 2944167"/>
              <a:gd name="connsiteX150" fmla="*/ 487345 w 4955961"/>
              <a:gd name="connsiteY150" fmla="*/ 2703006 h 2944167"/>
              <a:gd name="connsiteX151" fmla="*/ 487345 w 4955961"/>
              <a:gd name="connsiteY151" fmla="*/ 2818562 h 2944167"/>
              <a:gd name="connsiteX152" fmla="*/ 472272 w 4955961"/>
              <a:gd name="connsiteY152" fmla="*/ 2944167 h 2944167"/>
              <a:gd name="connsiteX153" fmla="*/ 396910 w 4955961"/>
              <a:gd name="connsiteY153" fmla="*/ 2929094 h 2944167"/>
              <a:gd name="connsiteX154" fmla="*/ 381837 w 4955961"/>
              <a:gd name="connsiteY154" fmla="*/ 2723103 h 2944167"/>
              <a:gd name="connsiteX155" fmla="*/ 427055 w 4955961"/>
              <a:gd name="connsiteY155" fmla="*/ 2547257 h 2944167"/>
              <a:gd name="connsiteX156" fmla="*/ 411982 w 4955961"/>
              <a:gd name="connsiteY156" fmla="*/ 2336241 h 2944167"/>
              <a:gd name="connsiteX157" fmla="*/ 417006 w 4955961"/>
              <a:gd name="connsiteY157" fmla="*/ 2240782 h 2944167"/>
              <a:gd name="connsiteX158" fmla="*/ 432079 w 4955961"/>
              <a:gd name="connsiteY158" fmla="*/ 2160395 h 2944167"/>
              <a:gd name="connsiteX159" fmla="*/ 532562 w 4955961"/>
              <a:gd name="connsiteY159" fmla="*/ 2120202 h 2944167"/>
              <a:gd name="connsiteX160" fmla="*/ 653143 w 4955961"/>
              <a:gd name="connsiteY160" fmla="*/ 2110153 h 2944167"/>
              <a:gd name="connsiteX161" fmla="*/ 708408 w 4955961"/>
              <a:gd name="connsiteY161" fmla="*/ 2019718 h 2944167"/>
              <a:gd name="connsiteX162" fmla="*/ 733529 w 4955961"/>
              <a:gd name="connsiteY162" fmla="*/ 1954404 h 2944167"/>
              <a:gd name="connsiteX163" fmla="*/ 859134 w 4955961"/>
              <a:gd name="connsiteY163" fmla="*/ 1919235 h 2944167"/>
              <a:gd name="connsiteX164" fmla="*/ 828989 w 4955961"/>
              <a:gd name="connsiteY164" fmla="*/ 1823775 h 2944167"/>
              <a:gd name="connsiteX165" fmla="*/ 698360 w 4955961"/>
              <a:gd name="connsiteY165" fmla="*/ 1738364 h 2944167"/>
              <a:gd name="connsiteX166" fmla="*/ 673239 w 4955961"/>
              <a:gd name="connsiteY166" fmla="*/ 1597687 h 2944167"/>
              <a:gd name="connsiteX167" fmla="*/ 612949 w 4955961"/>
              <a:gd name="connsiteY167" fmla="*/ 1532373 h 2944167"/>
              <a:gd name="connsiteX168" fmla="*/ 557683 w 4955961"/>
              <a:gd name="connsiteY168" fmla="*/ 1376624 h 2944167"/>
              <a:gd name="connsiteX169" fmla="*/ 562707 w 4955961"/>
              <a:gd name="connsiteY169" fmla="*/ 1296237 h 2944167"/>
              <a:gd name="connsiteX170" fmla="*/ 547635 w 4955961"/>
              <a:gd name="connsiteY170" fmla="*/ 1220874 h 2944167"/>
              <a:gd name="connsiteX171" fmla="*/ 542611 w 4955961"/>
              <a:gd name="connsiteY171" fmla="*/ 1060101 h 2944167"/>
              <a:gd name="connsiteX172" fmla="*/ 547635 w 4955961"/>
              <a:gd name="connsiteY172" fmla="*/ 894303 h 2944167"/>
              <a:gd name="connsiteX173" fmla="*/ 572756 w 4955961"/>
              <a:gd name="connsiteY173" fmla="*/ 788795 h 2944167"/>
              <a:gd name="connsiteX174" fmla="*/ 582804 w 4955961"/>
              <a:gd name="connsiteY174" fmla="*/ 713432 h 2944167"/>
              <a:gd name="connsiteX175" fmla="*/ 537587 w 4955961"/>
              <a:gd name="connsiteY175" fmla="*/ 678263 h 2944167"/>
              <a:gd name="connsiteX176" fmla="*/ 401934 w 4955961"/>
              <a:gd name="connsiteY176" fmla="*/ 668215 h 2944167"/>
              <a:gd name="connsiteX177" fmla="*/ 286378 w 4955961"/>
              <a:gd name="connsiteY177" fmla="*/ 663191 h 2944167"/>
              <a:gd name="connsiteX178" fmla="*/ 251208 w 4955961"/>
              <a:gd name="connsiteY178" fmla="*/ 638070 h 2944167"/>
              <a:gd name="connsiteX179" fmla="*/ 145701 w 4955961"/>
              <a:gd name="connsiteY179" fmla="*/ 643094 h 2944167"/>
              <a:gd name="connsiteX180" fmla="*/ 65314 w 4955961"/>
              <a:gd name="connsiteY180" fmla="*/ 648118 h 2944167"/>
              <a:gd name="connsiteX181" fmla="*/ 0 w 4955961"/>
              <a:gd name="connsiteY181" fmla="*/ 617973 h 2944167"/>
              <a:gd name="connsiteX0" fmla="*/ 0 w 4955961"/>
              <a:gd name="connsiteY0" fmla="*/ 617973 h 2944167"/>
              <a:gd name="connsiteX1" fmla="*/ 65314 w 4955961"/>
              <a:gd name="connsiteY1" fmla="*/ 522514 h 2944167"/>
              <a:gd name="connsiteX2" fmla="*/ 140677 w 4955961"/>
              <a:gd name="connsiteY2" fmla="*/ 537586 h 2944167"/>
              <a:gd name="connsiteX3" fmla="*/ 236136 w 4955961"/>
              <a:gd name="connsiteY3" fmla="*/ 552659 h 2944167"/>
              <a:gd name="connsiteX4" fmla="*/ 336619 w 4955961"/>
              <a:gd name="connsiteY4" fmla="*/ 562707 h 2944167"/>
              <a:gd name="connsiteX5" fmla="*/ 386861 w 4955961"/>
              <a:gd name="connsiteY5" fmla="*/ 577780 h 2944167"/>
              <a:gd name="connsiteX6" fmla="*/ 467248 w 4955961"/>
              <a:gd name="connsiteY6" fmla="*/ 572756 h 2944167"/>
              <a:gd name="connsiteX7" fmla="*/ 592852 w 4955961"/>
              <a:gd name="connsiteY7" fmla="*/ 628021 h 2944167"/>
              <a:gd name="connsiteX8" fmla="*/ 648118 w 4955961"/>
              <a:gd name="connsiteY8" fmla="*/ 663191 h 2944167"/>
              <a:gd name="connsiteX9" fmla="*/ 633046 w 4955961"/>
              <a:gd name="connsiteY9" fmla="*/ 753626 h 2944167"/>
              <a:gd name="connsiteX10" fmla="*/ 607925 w 4955961"/>
              <a:gd name="connsiteY10" fmla="*/ 839037 h 2944167"/>
              <a:gd name="connsiteX11" fmla="*/ 602901 w 4955961"/>
              <a:gd name="connsiteY11" fmla="*/ 939520 h 2944167"/>
              <a:gd name="connsiteX12" fmla="*/ 592852 w 4955961"/>
              <a:gd name="connsiteY12" fmla="*/ 1014883 h 2944167"/>
              <a:gd name="connsiteX13" fmla="*/ 607925 w 4955961"/>
              <a:gd name="connsiteY13" fmla="*/ 1135463 h 2944167"/>
              <a:gd name="connsiteX14" fmla="*/ 653143 w 4955961"/>
              <a:gd name="connsiteY14" fmla="*/ 1235947 h 2944167"/>
              <a:gd name="connsiteX15" fmla="*/ 703384 w 4955961"/>
              <a:gd name="connsiteY15" fmla="*/ 1296237 h 2944167"/>
              <a:gd name="connsiteX16" fmla="*/ 703384 w 4955961"/>
              <a:gd name="connsiteY16" fmla="*/ 1386672 h 2944167"/>
              <a:gd name="connsiteX17" fmla="*/ 708408 w 4955961"/>
              <a:gd name="connsiteY17" fmla="*/ 1482131 h 2944167"/>
              <a:gd name="connsiteX18" fmla="*/ 753626 w 4955961"/>
              <a:gd name="connsiteY18" fmla="*/ 1587639 h 2944167"/>
              <a:gd name="connsiteX19" fmla="*/ 803868 w 4955961"/>
              <a:gd name="connsiteY19" fmla="*/ 1668026 h 2944167"/>
              <a:gd name="connsiteX20" fmla="*/ 884255 w 4955961"/>
              <a:gd name="connsiteY20" fmla="*/ 1698171 h 2944167"/>
              <a:gd name="connsiteX21" fmla="*/ 894303 w 4955961"/>
              <a:gd name="connsiteY21" fmla="*/ 1602712 h 2944167"/>
              <a:gd name="connsiteX22" fmla="*/ 864158 w 4955961"/>
              <a:gd name="connsiteY22" fmla="*/ 1552470 h 2944167"/>
              <a:gd name="connsiteX23" fmla="*/ 834013 w 4955961"/>
              <a:gd name="connsiteY23" fmla="*/ 1446962 h 2944167"/>
              <a:gd name="connsiteX24" fmla="*/ 889279 w 4955961"/>
              <a:gd name="connsiteY24" fmla="*/ 1396720 h 2944167"/>
              <a:gd name="connsiteX25" fmla="*/ 974690 w 4955961"/>
              <a:gd name="connsiteY25" fmla="*/ 1472083 h 2944167"/>
              <a:gd name="connsiteX26" fmla="*/ 1040004 w 4955961"/>
              <a:gd name="connsiteY26" fmla="*/ 1492180 h 2944167"/>
              <a:gd name="connsiteX27" fmla="*/ 1105318 w 4955961"/>
              <a:gd name="connsiteY27" fmla="*/ 1522325 h 2944167"/>
              <a:gd name="connsiteX28" fmla="*/ 1251019 w 4955961"/>
              <a:gd name="connsiteY28" fmla="*/ 1527349 h 2944167"/>
              <a:gd name="connsiteX29" fmla="*/ 1361551 w 4955961"/>
              <a:gd name="connsiteY29" fmla="*/ 1497204 h 2944167"/>
              <a:gd name="connsiteX30" fmla="*/ 1416817 w 4955961"/>
              <a:gd name="connsiteY30" fmla="*/ 1537397 h 2944167"/>
              <a:gd name="connsiteX31" fmla="*/ 1522325 w 4955961"/>
              <a:gd name="connsiteY31" fmla="*/ 1522325 h 2944167"/>
              <a:gd name="connsiteX32" fmla="*/ 1522325 w 4955961"/>
              <a:gd name="connsiteY32" fmla="*/ 1411793 h 2944167"/>
              <a:gd name="connsiteX33" fmla="*/ 1592663 w 4955961"/>
              <a:gd name="connsiteY33" fmla="*/ 1396720 h 2944167"/>
              <a:gd name="connsiteX34" fmla="*/ 1718268 w 4955961"/>
              <a:gd name="connsiteY34" fmla="*/ 1376624 h 2944167"/>
              <a:gd name="connsiteX35" fmla="*/ 1768510 w 4955961"/>
              <a:gd name="connsiteY35" fmla="*/ 1421841 h 2944167"/>
              <a:gd name="connsiteX36" fmla="*/ 1818751 w 4955961"/>
              <a:gd name="connsiteY36" fmla="*/ 1462035 h 2944167"/>
              <a:gd name="connsiteX37" fmla="*/ 1874017 w 4955961"/>
              <a:gd name="connsiteY37" fmla="*/ 1421841 h 2944167"/>
              <a:gd name="connsiteX38" fmla="*/ 1974501 w 4955961"/>
              <a:gd name="connsiteY38" fmla="*/ 1346479 h 2944167"/>
              <a:gd name="connsiteX39" fmla="*/ 2044839 w 4955961"/>
              <a:gd name="connsiteY39" fmla="*/ 1401745 h 2944167"/>
              <a:gd name="connsiteX40" fmla="*/ 2235758 w 4955961"/>
              <a:gd name="connsiteY40" fmla="*/ 1341454 h 2944167"/>
              <a:gd name="connsiteX41" fmla="*/ 2321169 w 4955961"/>
              <a:gd name="connsiteY41" fmla="*/ 1291213 h 2944167"/>
              <a:gd name="connsiteX42" fmla="*/ 2421652 w 4955961"/>
              <a:gd name="connsiteY42" fmla="*/ 1306285 h 2944167"/>
              <a:gd name="connsiteX43" fmla="*/ 2517112 w 4955961"/>
              <a:gd name="connsiteY43" fmla="*/ 1361551 h 2944167"/>
              <a:gd name="connsiteX44" fmla="*/ 2572378 w 4955961"/>
              <a:gd name="connsiteY44" fmla="*/ 1276140 h 2944167"/>
              <a:gd name="connsiteX45" fmla="*/ 2672861 w 4955961"/>
              <a:gd name="connsiteY45" fmla="*/ 1240971 h 2944167"/>
              <a:gd name="connsiteX46" fmla="*/ 2753248 w 4955961"/>
              <a:gd name="connsiteY46" fmla="*/ 1281164 h 2944167"/>
              <a:gd name="connsiteX47" fmla="*/ 2888901 w 4955961"/>
              <a:gd name="connsiteY47" fmla="*/ 1175657 h 2944167"/>
              <a:gd name="connsiteX48" fmla="*/ 2959239 w 4955961"/>
              <a:gd name="connsiteY48" fmla="*/ 1135463 h 2944167"/>
              <a:gd name="connsiteX49" fmla="*/ 2954215 w 4955961"/>
              <a:gd name="connsiteY49" fmla="*/ 1055076 h 2944167"/>
              <a:gd name="connsiteX50" fmla="*/ 3009481 w 4955961"/>
              <a:gd name="connsiteY50" fmla="*/ 964641 h 2944167"/>
              <a:gd name="connsiteX51" fmla="*/ 3089868 w 4955961"/>
              <a:gd name="connsiteY51" fmla="*/ 939520 h 2944167"/>
              <a:gd name="connsiteX52" fmla="*/ 3280787 w 4955961"/>
              <a:gd name="connsiteY52" fmla="*/ 879230 h 2944167"/>
              <a:gd name="connsiteX53" fmla="*/ 3406391 w 4955961"/>
              <a:gd name="connsiteY53" fmla="*/ 839037 h 2944167"/>
              <a:gd name="connsiteX54" fmla="*/ 3411415 w 4955961"/>
              <a:gd name="connsiteY54" fmla="*/ 839037 h 2944167"/>
              <a:gd name="connsiteX55" fmla="*/ 3431512 w 4955961"/>
              <a:gd name="connsiteY55" fmla="*/ 788795 h 2944167"/>
              <a:gd name="connsiteX56" fmla="*/ 3471705 w 4955961"/>
              <a:gd name="connsiteY56" fmla="*/ 763674 h 2944167"/>
              <a:gd name="connsiteX57" fmla="*/ 3577213 w 4955961"/>
              <a:gd name="connsiteY57" fmla="*/ 788795 h 2944167"/>
              <a:gd name="connsiteX58" fmla="*/ 3617406 w 4955961"/>
              <a:gd name="connsiteY58" fmla="*/ 723481 h 2944167"/>
              <a:gd name="connsiteX59" fmla="*/ 3582237 w 4955961"/>
              <a:gd name="connsiteY59" fmla="*/ 622997 h 2944167"/>
              <a:gd name="connsiteX60" fmla="*/ 3632479 w 4955961"/>
              <a:gd name="connsiteY60" fmla="*/ 547635 h 2944167"/>
              <a:gd name="connsiteX61" fmla="*/ 3682721 w 4955961"/>
              <a:gd name="connsiteY61" fmla="*/ 532562 h 2944167"/>
              <a:gd name="connsiteX62" fmla="*/ 3768132 w 4955961"/>
              <a:gd name="connsiteY62" fmla="*/ 522514 h 2944167"/>
              <a:gd name="connsiteX63" fmla="*/ 3853543 w 4955961"/>
              <a:gd name="connsiteY63" fmla="*/ 492369 h 2944167"/>
              <a:gd name="connsiteX64" fmla="*/ 3858567 w 4955961"/>
              <a:gd name="connsiteY64" fmla="*/ 321547 h 2944167"/>
              <a:gd name="connsiteX65" fmla="*/ 3999244 w 4955961"/>
              <a:gd name="connsiteY65" fmla="*/ 291402 h 2944167"/>
              <a:gd name="connsiteX66" fmla="*/ 4049485 w 4955961"/>
              <a:gd name="connsiteY66" fmla="*/ 251208 h 2944167"/>
              <a:gd name="connsiteX67" fmla="*/ 4099727 w 4955961"/>
              <a:gd name="connsiteY67" fmla="*/ 185894 h 2944167"/>
              <a:gd name="connsiteX68" fmla="*/ 4165041 w 4955961"/>
              <a:gd name="connsiteY68" fmla="*/ 150725 h 2944167"/>
              <a:gd name="connsiteX69" fmla="*/ 4240404 w 4955961"/>
              <a:gd name="connsiteY69" fmla="*/ 50241 h 2944167"/>
              <a:gd name="connsiteX70" fmla="*/ 4285622 w 4955961"/>
              <a:gd name="connsiteY70" fmla="*/ 0 h 2944167"/>
              <a:gd name="connsiteX71" fmla="*/ 4433985 w 4955961"/>
              <a:gd name="connsiteY71" fmla="*/ 621815 h 2944167"/>
              <a:gd name="connsiteX72" fmla="*/ 4534321 w 4955961"/>
              <a:gd name="connsiteY72" fmla="*/ 563554 h 2944167"/>
              <a:gd name="connsiteX73" fmla="*/ 4649976 w 4955961"/>
              <a:gd name="connsiteY73" fmla="*/ 517815 h 2944167"/>
              <a:gd name="connsiteX74" fmla="*/ 4746593 w 4955961"/>
              <a:gd name="connsiteY74" fmla="*/ 479967 h 2944167"/>
              <a:gd name="connsiteX75" fmla="*/ 4927392 w 4955961"/>
              <a:gd name="connsiteY75" fmla="*/ 546958 h 2944167"/>
              <a:gd name="connsiteX76" fmla="*/ 4955961 w 4955961"/>
              <a:gd name="connsiteY76" fmla="*/ 632200 h 2944167"/>
              <a:gd name="connsiteX77" fmla="*/ 4872101 w 4955961"/>
              <a:gd name="connsiteY77" fmla="*/ 657321 h 2944167"/>
              <a:gd name="connsiteX78" fmla="*/ 4816071 w 4955961"/>
              <a:gd name="connsiteY78" fmla="*/ 716103 h 2944167"/>
              <a:gd name="connsiteX79" fmla="*/ 4759648 w 4955961"/>
              <a:gd name="connsiteY79" fmla="*/ 732014 h 2944167"/>
              <a:gd name="connsiteX80" fmla="*/ 4711352 w 4955961"/>
              <a:gd name="connsiteY80" fmla="*/ 860297 h 2944167"/>
              <a:gd name="connsiteX81" fmla="*/ 4620153 w 4955961"/>
              <a:gd name="connsiteY81" fmla="*/ 978531 h 2944167"/>
              <a:gd name="connsiteX82" fmla="*/ 4538238 w 4955961"/>
              <a:gd name="connsiteY82" fmla="*/ 1037314 h 2944167"/>
              <a:gd name="connsiteX83" fmla="*/ 4298702 w 4955961"/>
              <a:gd name="connsiteY83" fmla="*/ 892955 h 2944167"/>
              <a:gd name="connsiteX84" fmla="*/ 4205581 w 4955961"/>
              <a:gd name="connsiteY84" fmla="*/ 833002 h 2944167"/>
              <a:gd name="connsiteX85" fmla="*/ 4077685 w 4955961"/>
              <a:gd name="connsiteY85" fmla="*/ 765847 h 2944167"/>
              <a:gd name="connsiteX86" fmla="*/ 3984171 w 4955961"/>
              <a:gd name="connsiteY86" fmla="*/ 587828 h 2944167"/>
              <a:gd name="connsiteX87" fmla="*/ 3883688 w 4955961"/>
              <a:gd name="connsiteY87" fmla="*/ 562707 h 2944167"/>
              <a:gd name="connsiteX88" fmla="*/ 3813349 w 4955961"/>
              <a:gd name="connsiteY88" fmla="*/ 562707 h 2944167"/>
              <a:gd name="connsiteX89" fmla="*/ 3707841 w 4955961"/>
              <a:gd name="connsiteY89" fmla="*/ 577780 h 2944167"/>
              <a:gd name="connsiteX90" fmla="*/ 3687745 w 4955961"/>
              <a:gd name="connsiteY90" fmla="*/ 612949 h 2944167"/>
              <a:gd name="connsiteX91" fmla="*/ 3682721 w 4955961"/>
              <a:gd name="connsiteY91" fmla="*/ 668215 h 2944167"/>
              <a:gd name="connsiteX92" fmla="*/ 3662624 w 4955961"/>
              <a:gd name="connsiteY92" fmla="*/ 733529 h 2944167"/>
              <a:gd name="connsiteX93" fmla="*/ 3647551 w 4955961"/>
              <a:gd name="connsiteY93" fmla="*/ 798843 h 2944167"/>
              <a:gd name="connsiteX94" fmla="*/ 3627455 w 4955961"/>
              <a:gd name="connsiteY94" fmla="*/ 818940 h 2944167"/>
              <a:gd name="connsiteX95" fmla="*/ 3506874 w 4955961"/>
              <a:gd name="connsiteY95" fmla="*/ 854109 h 2944167"/>
              <a:gd name="connsiteX96" fmla="*/ 3476729 w 4955961"/>
              <a:gd name="connsiteY96" fmla="*/ 869182 h 2944167"/>
              <a:gd name="connsiteX97" fmla="*/ 3411415 w 4955961"/>
              <a:gd name="connsiteY97" fmla="*/ 879230 h 2944167"/>
              <a:gd name="connsiteX98" fmla="*/ 3341077 w 4955961"/>
              <a:gd name="connsiteY98" fmla="*/ 924448 h 2944167"/>
              <a:gd name="connsiteX99" fmla="*/ 3240593 w 4955961"/>
              <a:gd name="connsiteY99" fmla="*/ 949569 h 2944167"/>
              <a:gd name="connsiteX100" fmla="*/ 3155182 w 4955961"/>
              <a:gd name="connsiteY100" fmla="*/ 959617 h 2944167"/>
              <a:gd name="connsiteX101" fmla="*/ 3079819 w 4955961"/>
              <a:gd name="connsiteY101" fmla="*/ 999811 h 2944167"/>
              <a:gd name="connsiteX102" fmla="*/ 3074795 w 4955961"/>
              <a:gd name="connsiteY102" fmla="*/ 1055076 h 2944167"/>
              <a:gd name="connsiteX103" fmla="*/ 3014505 w 4955961"/>
              <a:gd name="connsiteY103" fmla="*/ 1095270 h 2944167"/>
              <a:gd name="connsiteX104" fmla="*/ 3009481 w 4955961"/>
              <a:gd name="connsiteY104" fmla="*/ 1150536 h 2944167"/>
              <a:gd name="connsiteX105" fmla="*/ 2964263 w 4955961"/>
              <a:gd name="connsiteY105" fmla="*/ 1205802 h 2944167"/>
              <a:gd name="connsiteX106" fmla="*/ 2919046 w 4955961"/>
              <a:gd name="connsiteY106" fmla="*/ 1251019 h 2944167"/>
              <a:gd name="connsiteX107" fmla="*/ 2843683 w 4955961"/>
              <a:gd name="connsiteY107" fmla="*/ 1296237 h 2944167"/>
              <a:gd name="connsiteX108" fmla="*/ 2748224 w 4955961"/>
              <a:gd name="connsiteY108" fmla="*/ 1336430 h 2944167"/>
              <a:gd name="connsiteX109" fmla="*/ 2662813 w 4955961"/>
              <a:gd name="connsiteY109" fmla="*/ 1386672 h 2944167"/>
              <a:gd name="connsiteX110" fmla="*/ 2622619 w 4955961"/>
              <a:gd name="connsiteY110" fmla="*/ 1376624 h 2944167"/>
              <a:gd name="connsiteX111" fmla="*/ 2542233 w 4955961"/>
              <a:gd name="connsiteY111" fmla="*/ 1406769 h 2944167"/>
              <a:gd name="connsiteX112" fmla="*/ 2466870 w 4955961"/>
              <a:gd name="connsiteY112" fmla="*/ 1446962 h 2944167"/>
              <a:gd name="connsiteX113" fmla="*/ 2376435 w 4955961"/>
              <a:gd name="connsiteY113" fmla="*/ 1411793 h 2944167"/>
              <a:gd name="connsiteX114" fmla="*/ 2306096 w 4955961"/>
              <a:gd name="connsiteY114" fmla="*/ 1401745 h 2944167"/>
              <a:gd name="connsiteX115" fmla="*/ 2210637 w 4955961"/>
              <a:gd name="connsiteY115" fmla="*/ 1426865 h 2944167"/>
              <a:gd name="connsiteX116" fmla="*/ 2130250 w 4955961"/>
              <a:gd name="connsiteY116" fmla="*/ 1462035 h 2944167"/>
              <a:gd name="connsiteX117" fmla="*/ 2095081 w 4955961"/>
              <a:gd name="connsiteY117" fmla="*/ 1502228 h 2944167"/>
              <a:gd name="connsiteX118" fmla="*/ 2004646 w 4955961"/>
              <a:gd name="connsiteY118" fmla="*/ 1497204 h 2944167"/>
              <a:gd name="connsiteX119" fmla="*/ 1909187 w 4955961"/>
              <a:gd name="connsiteY119" fmla="*/ 1482131 h 2944167"/>
              <a:gd name="connsiteX120" fmla="*/ 1858945 w 4955961"/>
              <a:gd name="connsiteY120" fmla="*/ 1527349 h 2944167"/>
              <a:gd name="connsiteX121" fmla="*/ 1798655 w 4955961"/>
              <a:gd name="connsiteY121" fmla="*/ 1547446 h 2944167"/>
              <a:gd name="connsiteX122" fmla="*/ 1718268 w 4955961"/>
              <a:gd name="connsiteY122" fmla="*/ 1512276 h 2944167"/>
              <a:gd name="connsiteX123" fmla="*/ 1683099 w 4955961"/>
              <a:gd name="connsiteY123" fmla="*/ 1497204 h 2944167"/>
              <a:gd name="connsiteX124" fmla="*/ 1592663 w 4955961"/>
              <a:gd name="connsiteY124" fmla="*/ 1532373 h 2944167"/>
              <a:gd name="connsiteX125" fmla="*/ 1557494 w 4955961"/>
              <a:gd name="connsiteY125" fmla="*/ 1587639 h 2944167"/>
              <a:gd name="connsiteX126" fmla="*/ 1441938 w 4955961"/>
              <a:gd name="connsiteY126" fmla="*/ 1602712 h 2944167"/>
              <a:gd name="connsiteX127" fmla="*/ 1341455 w 4955961"/>
              <a:gd name="connsiteY127" fmla="*/ 1582615 h 2944167"/>
              <a:gd name="connsiteX128" fmla="*/ 1251019 w 4955961"/>
              <a:gd name="connsiteY128" fmla="*/ 1597687 h 2944167"/>
              <a:gd name="connsiteX129" fmla="*/ 1326382 w 4955961"/>
              <a:gd name="connsiteY129" fmla="*/ 1733340 h 2944167"/>
              <a:gd name="connsiteX130" fmla="*/ 1261068 w 4955961"/>
              <a:gd name="connsiteY130" fmla="*/ 1828800 h 2944167"/>
              <a:gd name="connsiteX131" fmla="*/ 1175657 w 4955961"/>
              <a:gd name="connsiteY131" fmla="*/ 1868993 h 2944167"/>
              <a:gd name="connsiteX132" fmla="*/ 1115367 w 4955961"/>
              <a:gd name="connsiteY132" fmla="*/ 1874017 h 2944167"/>
              <a:gd name="connsiteX133" fmla="*/ 1055077 w 4955961"/>
              <a:gd name="connsiteY133" fmla="*/ 1909186 h 2944167"/>
              <a:gd name="connsiteX134" fmla="*/ 994787 w 4955961"/>
              <a:gd name="connsiteY134" fmla="*/ 1934307 h 2944167"/>
              <a:gd name="connsiteX135" fmla="*/ 969666 w 4955961"/>
              <a:gd name="connsiteY135" fmla="*/ 2024742 h 2944167"/>
              <a:gd name="connsiteX136" fmla="*/ 929472 w 4955961"/>
              <a:gd name="connsiteY136" fmla="*/ 2059912 h 2944167"/>
              <a:gd name="connsiteX137" fmla="*/ 929472 w 4955961"/>
              <a:gd name="connsiteY137" fmla="*/ 2120202 h 2944167"/>
              <a:gd name="connsiteX138" fmla="*/ 844061 w 4955961"/>
              <a:gd name="connsiteY138" fmla="*/ 2155371 h 2944167"/>
              <a:gd name="connsiteX139" fmla="*/ 778747 w 4955961"/>
              <a:gd name="connsiteY139" fmla="*/ 2150347 h 2944167"/>
              <a:gd name="connsiteX140" fmla="*/ 738554 w 4955961"/>
              <a:gd name="connsiteY140" fmla="*/ 2175468 h 2944167"/>
              <a:gd name="connsiteX141" fmla="*/ 678263 w 4955961"/>
              <a:gd name="connsiteY141" fmla="*/ 2190540 h 2944167"/>
              <a:gd name="connsiteX142" fmla="*/ 638070 w 4955961"/>
              <a:gd name="connsiteY142" fmla="*/ 2190540 h 2944167"/>
              <a:gd name="connsiteX143" fmla="*/ 587828 w 4955961"/>
              <a:gd name="connsiteY143" fmla="*/ 2235758 h 2944167"/>
              <a:gd name="connsiteX144" fmla="*/ 542611 w 4955961"/>
              <a:gd name="connsiteY144" fmla="*/ 2255854 h 2944167"/>
              <a:gd name="connsiteX145" fmla="*/ 487345 w 4955961"/>
              <a:gd name="connsiteY145" fmla="*/ 2255854 h 2944167"/>
              <a:gd name="connsiteX146" fmla="*/ 477296 w 4955961"/>
              <a:gd name="connsiteY146" fmla="*/ 2321169 h 2944167"/>
              <a:gd name="connsiteX147" fmla="*/ 477296 w 4955961"/>
              <a:gd name="connsiteY147" fmla="*/ 2441749 h 2944167"/>
              <a:gd name="connsiteX148" fmla="*/ 487345 w 4955961"/>
              <a:gd name="connsiteY148" fmla="*/ 2557305 h 2944167"/>
              <a:gd name="connsiteX149" fmla="*/ 502417 w 4955961"/>
              <a:gd name="connsiteY149" fmla="*/ 2622619 h 2944167"/>
              <a:gd name="connsiteX150" fmla="*/ 487345 w 4955961"/>
              <a:gd name="connsiteY150" fmla="*/ 2703006 h 2944167"/>
              <a:gd name="connsiteX151" fmla="*/ 487345 w 4955961"/>
              <a:gd name="connsiteY151" fmla="*/ 2818562 h 2944167"/>
              <a:gd name="connsiteX152" fmla="*/ 472272 w 4955961"/>
              <a:gd name="connsiteY152" fmla="*/ 2944167 h 2944167"/>
              <a:gd name="connsiteX153" fmla="*/ 396910 w 4955961"/>
              <a:gd name="connsiteY153" fmla="*/ 2929094 h 2944167"/>
              <a:gd name="connsiteX154" fmla="*/ 381837 w 4955961"/>
              <a:gd name="connsiteY154" fmla="*/ 2723103 h 2944167"/>
              <a:gd name="connsiteX155" fmla="*/ 427055 w 4955961"/>
              <a:gd name="connsiteY155" fmla="*/ 2547257 h 2944167"/>
              <a:gd name="connsiteX156" fmla="*/ 411982 w 4955961"/>
              <a:gd name="connsiteY156" fmla="*/ 2336241 h 2944167"/>
              <a:gd name="connsiteX157" fmla="*/ 417006 w 4955961"/>
              <a:gd name="connsiteY157" fmla="*/ 2240782 h 2944167"/>
              <a:gd name="connsiteX158" fmla="*/ 432079 w 4955961"/>
              <a:gd name="connsiteY158" fmla="*/ 2160395 h 2944167"/>
              <a:gd name="connsiteX159" fmla="*/ 532562 w 4955961"/>
              <a:gd name="connsiteY159" fmla="*/ 2120202 h 2944167"/>
              <a:gd name="connsiteX160" fmla="*/ 653143 w 4955961"/>
              <a:gd name="connsiteY160" fmla="*/ 2110153 h 2944167"/>
              <a:gd name="connsiteX161" fmla="*/ 708408 w 4955961"/>
              <a:gd name="connsiteY161" fmla="*/ 2019718 h 2944167"/>
              <a:gd name="connsiteX162" fmla="*/ 733529 w 4955961"/>
              <a:gd name="connsiteY162" fmla="*/ 1954404 h 2944167"/>
              <a:gd name="connsiteX163" fmla="*/ 859134 w 4955961"/>
              <a:gd name="connsiteY163" fmla="*/ 1919235 h 2944167"/>
              <a:gd name="connsiteX164" fmla="*/ 828989 w 4955961"/>
              <a:gd name="connsiteY164" fmla="*/ 1823775 h 2944167"/>
              <a:gd name="connsiteX165" fmla="*/ 698360 w 4955961"/>
              <a:gd name="connsiteY165" fmla="*/ 1738364 h 2944167"/>
              <a:gd name="connsiteX166" fmla="*/ 673239 w 4955961"/>
              <a:gd name="connsiteY166" fmla="*/ 1597687 h 2944167"/>
              <a:gd name="connsiteX167" fmla="*/ 612949 w 4955961"/>
              <a:gd name="connsiteY167" fmla="*/ 1532373 h 2944167"/>
              <a:gd name="connsiteX168" fmla="*/ 557683 w 4955961"/>
              <a:gd name="connsiteY168" fmla="*/ 1376624 h 2944167"/>
              <a:gd name="connsiteX169" fmla="*/ 562707 w 4955961"/>
              <a:gd name="connsiteY169" fmla="*/ 1296237 h 2944167"/>
              <a:gd name="connsiteX170" fmla="*/ 547635 w 4955961"/>
              <a:gd name="connsiteY170" fmla="*/ 1220874 h 2944167"/>
              <a:gd name="connsiteX171" fmla="*/ 542611 w 4955961"/>
              <a:gd name="connsiteY171" fmla="*/ 1060101 h 2944167"/>
              <a:gd name="connsiteX172" fmla="*/ 547635 w 4955961"/>
              <a:gd name="connsiteY172" fmla="*/ 894303 h 2944167"/>
              <a:gd name="connsiteX173" fmla="*/ 572756 w 4955961"/>
              <a:gd name="connsiteY173" fmla="*/ 788795 h 2944167"/>
              <a:gd name="connsiteX174" fmla="*/ 582804 w 4955961"/>
              <a:gd name="connsiteY174" fmla="*/ 713432 h 2944167"/>
              <a:gd name="connsiteX175" fmla="*/ 537587 w 4955961"/>
              <a:gd name="connsiteY175" fmla="*/ 678263 h 2944167"/>
              <a:gd name="connsiteX176" fmla="*/ 401934 w 4955961"/>
              <a:gd name="connsiteY176" fmla="*/ 668215 h 2944167"/>
              <a:gd name="connsiteX177" fmla="*/ 286378 w 4955961"/>
              <a:gd name="connsiteY177" fmla="*/ 663191 h 2944167"/>
              <a:gd name="connsiteX178" fmla="*/ 251208 w 4955961"/>
              <a:gd name="connsiteY178" fmla="*/ 638070 h 2944167"/>
              <a:gd name="connsiteX179" fmla="*/ 145701 w 4955961"/>
              <a:gd name="connsiteY179" fmla="*/ 643094 h 2944167"/>
              <a:gd name="connsiteX180" fmla="*/ 65314 w 4955961"/>
              <a:gd name="connsiteY180" fmla="*/ 648118 h 2944167"/>
              <a:gd name="connsiteX181" fmla="*/ 0 w 4955961"/>
              <a:gd name="connsiteY181" fmla="*/ 617973 h 2944167"/>
              <a:gd name="connsiteX0" fmla="*/ 0 w 4955961"/>
              <a:gd name="connsiteY0" fmla="*/ 567732 h 2893926"/>
              <a:gd name="connsiteX1" fmla="*/ 65314 w 4955961"/>
              <a:gd name="connsiteY1" fmla="*/ 472273 h 2893926"/>
              <a:gd name="connsiteX2" fmla="*/ 140677 w 4955961"/>
              <a:gd name="connsiteY2" fmla="*/ 487345 h 2893926"/>
              <a:gd name="connsiteX3" fmla="*/ 236136 w 4955961"/>
              <a:gd name="connsiteY3" fmla="*/ 502418 h 2893926"/>
              <a:gd name="connsiteX4" fmla="*/ 336619 w 4955961"/>
              <a:gd name="connsiteY4" fmla="*/ 512466 h 2893926"/>
              <a:gd name="connsiteX5" fmla="*/ 386861 w 4955961"/>
              <a:gd name="connsiteY5" fmla="*/ 527539 h 2893926"/>
              <a:gd name="connsiteX6" fmla="*/ 467248 w 4955961"/>
              <a:gd name="connsiteY6" fmla="*/ 522515 h 2893926"/>
              <a:gd name="connsiteX7" fmla="*/ 592852 w 4955961"/>
              <a:gd name="connsiteY7" fmla="*/ 577780 h 2893926"/>
              <a:gd name="connsiteX8" fmla="*/ 648118 w 4955961"/>
              <a:gd name="connsiteY8" fmla="*/ 612950 h 2893926"/>
              <a:gd name="connsiteX9" fmla="*/ 633046 w 4955961"/>
              <a:gd name="connsiteY9" fmla="*/ 703385 h 2893926"/>
              <a:gd name="connsiteX10" fmla="*/ 607925 w 4955961"/>
              <a:gd name="connsiteY10" fmla="*/ 788796 h 2893926"/>
              <a:gd name="connsiteX11" fmla="*/ 602901 w 4955961"/>
              <a:gd name="connsiteY11" fmla="*/ 889279 h 2893926"/>
              <a:gd name="connsiteX12" fmla="*/ 592852 w 4955961"/>
              <a:gd name="connsiteY12" fmla="*/ 964642 h 2893926"/>
              <a:gd name="connsiteX13" fmla="*/ 607925 w 4955961"/>
              <a:gd name="connsiteY13" fmla="*/ 1085222 h 2893926"/>
              <a:gd name="connsiteX14" fmla="*/ 653143 w 4955961"/>
              <a:gd name="connsiteY14" fmla="*/ 1185706 h 2893926"/>
              <a:gd name="connsiteX15" fmla="*/ 703384 w 4955961"/>
              <a:gd name="connsiteY15" fmla="*/ 1245996 h 2893926"/>
              <a:gd name="connsiteX16" fmla="*/ 703384 w 4955961"/>
              <a:gd name="connsiteY16" fmla="*/ 1336431 h 2893926"/>
              <a:gd name="connsiteX17" fmla="*/ 708408 w 4955961"/>
              <a:gd name="connsiteY17" fmla="*/ 1431890 h 2893926"/>
              <a:gd name="connsiteX18" fmla="*/ 753626 w 4955961"/>
              <a:gd name="connsiteY18" fmla="*/ 1537398 h 2893926"/>
              <a:gd name="connsiteX19" fmla="*/ 803868 w 4955961"/>
              <a:gd name="connsiteY19" fmla="*/ 1617785 h 2893926"/>
              <a:gd name="connsiteX20" fmla="*/ 884255 w 4955961"/>
              <a:gd name="connsiteY20" fmla="*/ 1647930 h 2893926"/>
              <a:gd name="connsiteX21" fmla="*/ 894303 w 4955961"/>
              <a:gd name="connsiteY21" fmla="*/ 1552471 h 2893926"/>
              <a:gd name="connsiteX22" fmla="*/ 864158 w 4955961"/>
              <a:gd name="connsiteY22" fmla="*/ 1502229 h 2893926"/>
              <a:gd name="connsiteX23" fmla="*/ 834013 w 4955961"/>
              <a:gd name="connsiteY23" fmla="*/ 1396721 h 2893926"/>
              <a:gd name="connsiteX24" fmla="*/ 889279 w 4955961"/>
              <a:gd name="connsiteY24" fmla="*/ 1346479 h 2893926"/>
              <a:gd name="connsiteX25" fmla="*/ 974690 w 4955961"/>
              <a:gd name="connsiteY25" fmla="*/ 1421842 h 2893926"/>
              <a:gd name="connsiteX26" fmla="*/ 1040004 w 4955961"/>
              <a:gd name="connsiteY26" fmla="*/ 1441939 h 2893926"/>
              <a:gd name="connsiteX27" fmla="*/ 1105318 w 4955961"/>
              <a:gd name="connsiteY27" fmla="*/ 1472084 h 2893926"/>
              <a:gd name="connsiteX28" fmla="*/ 1251019 w 4955961"/>
              <a:gd name="connsiteY28" fmla="*/ 1477108 h 2893926"/>
              <a:gd name="connsiteX29" fmla="*/ 1361551 w 4955961"/>
              <a:gd name="connsiteY29" fmla="*/ 1446963 h 2893926"/>
              <a:gd name="connsiteX30" fmla="*/ 1416817 w 4955961"/>
              <a:gd name="connsiteY30" fmla="*/ 1487156 h 2893926"/>
              <a:gd name="connsiteX31" fmla="*/ 1522325 w 4955961"/>
              <a:gd name="connsiteY31" fmla="*/ 1472084 h 2893926"/>
              <a:gd name="connsiteX32" fmla="*/ 1522325 w 4955961"/>
              <a:gd name="connsiteY32" fmla="*/ 1361552 h 2893926"/>
              <a:gd name="connsiteX33" fmla="*/ 1592663 w 4955961"/>
              <a:gd name="connsiteY33" fmla="*/ 1346479 h 2893926"/>
              <a:gd name="connsiteX34" fmla="*/ 1718268 w 4955961"/>
              <a:gd name="connsiteY34" fmla="*/ 1326383 h 2893926"/>
              <a:gd name="connsiteX35" fmla="*/ 1768510 w 4955961"/>
              <a:gd name="connsiteY35" fmla="*/ 1371600 h 2893926"/>
              <a:gd name="connsiteX36" fmla="*/ 1818751 w 4955961"/>
              <a:gd name="connsiteY36" fmla="*/ 1411794 h 2893926"/>
              <a:gd name="connsiteX37" fmla="*/ 1874017 w 4955961"/>
              <a:gd name="connsiteY37" fmla="*/ 1371600 h 2893926"/>
              <a:gd name="connsiteX38" fmla="*/ 1974501 w 4955961"/>
              <a:gd name="connsiteY38" fmla="*/ 1296238 h 2893926"/>
              <a:gd name="connsiteX39" fmla="*/ 2044839 w 4955961"/>
              <a:gd name="connsiteY39" fmla="*/ 1351504 h 2893926"/>
              <a:gd name="connsiteX40" fmla="*/ 2235758 w 4955961"/>
              <a:gd name="connsiteY40" fmla="*/ 1291213 h 2893926"/>
              <a:gd name="connsiteX41" fmla="*/ 2321169 w 4955961"/>
              <a:gd name="connsiteY41" fmla="*/ 1240972 h 2893926"/>
              <a:gd name="connsiteX42" fmla="*/ 2421652 w 4955961"/>
              <a:gd name="connsiteY42" fmla="*/ 1256044 h 2893926"/>
              <a:gd name="connsiteX43" fmla="*/ 2517112 w 4955961"/>
              <a:gd name="connsiteY43" fmla="*/ 1311310 h 2893926"/>
              <a:gd name="connsiteX44" fmla="*/ 2572378 w 4955961"/>
              <a:gd name="connsiteY44" fmla="*/ 1225899 h 2893926"/>
              <a:gd name="connsiteX45" fmla="*/ 2672861 w 4955961"/>
              <a:gd name="connsiteY45" fmla="*/ 1190730 h 2893926"/>
              <a:gd name="connsiteX46" fmla="*/ 2753248 w 4955961"/>
              <a:gd name="connsiteY46" fmla="*/ 1230923 h 2893926"/>
              <a:gd name="connsiteX47" fmla="*/ 2888901 w 4955961"/>
              <a:gd name="connsiteY47" fmla="*/ 1125416 h 2893926"/>
              <a:gd name="connsiteX48" fmla="*/ 2959239 w 4955961"/>
              <a:gd name="connsiteY48" fmla="*/ 1085222 h 2893926"/>
              <a:gd name="connsiteX49" fmla="*/ 2954215 w 4955961"/>
              <a:gd name="connsiteY49" fmla="*/ 1004835 h 2893926"/>
              <a:gd name="connsiteX50" fmla="*/ 3009481 w 4955961"/>
              <a:gd name="connsiteY50" fmla="*/ 914400 h 2893926"/>
              <a:gd name="connsiteX51" fmla="*/ 3089868 w 4955961"/>
              <a:gd name="connsiteY51" fmla="*/ 889279 h 2893926"/>
              <a:gd name="connsiteX52" fmla="*/ 3280787 w 4955961"/>
              <a:gd name="connsiteY52" fmla="*/ 828989 h 2893926"/>
              <a:gd name="connsiteX53" fmla="*/ 3406391 w 4955961"/>
              <a:gd name="connsiteY53" fmla="*/ 788796 h 2893926"/>
              <a:gd name="connsiteX54" fmla="*/ 3411415 w 4955961"/>
              <a:gd name="connsiteY54" fmla="*/ 788796 h 2893926"/>
              <a:gd name="connsiteX55" fmla="*/ 3431512 w 4955961"/>
              <a:gd name="connsiteY55" fmla="*/ 738554 h 2893926"/>
              <a:gd name="connsiteX56" fmla="*/ 3471705 w 4955961"/>
              <a:gd name="connsiteY56" fmla="*/ 713433 h 2893926"/>
              <a:gd name="connsiteX57" fmla="*/ 3577213 w 4955961"/>
              <a:gd name="connsiteY57" fmla="*/ 738554 h 2893926"/>
              <a:gd name="connsiteX58" fmla="*/ 3617406 w 4955961"/>
              <a:gd name="connsiteY58" fmla="*/ 673240 h 2893926"/>
              <a:gd name="connsiteX59" fmla="*/ 3582237 w 4955961"/>
              <a:gd name="connsiteY59" fmla="*/ 572756 h 2893926"/>
              <a:gd name="connsiteX60" fmla="*/ 3632479 w 4955961"/>
              <a:gd name="connsiteY60" fmla="*/ 497394 h 2893926"/>
              <a:gd name="connsiteX61" fmla="*/ 3682721 w 4955961"/>
              <a:gd name="connsiteY61" fmla="*/ 482321 h 2893926"/>
              <a:gd name="connsiteX62" fmla="*/ 3768132 w 4955961"/>
              <a:gd name="connsiteY62" fmla="*/ 472273 h 2893926"/>
              <a:gd name="connsiteX63" fmla="*/ 3853543 w 4955961"/>
              <a:gd name="connsiteY63" fmla="*/ 442128 h 2893926"/>
              <a:gd name="connsiteX64" fmla="*/ 3858567 w 4955961"/>
              <a:gd name="connsiteY64" fmla="*/ 271306 h 2893926"/>
              <a:gd name="connsiteX65" fmla="*/ 3999244 w 4955961"/>
              <a:gd name="connsiteY65" fmla="*/ 241161 h 2893926"/>
              <a:gd name="connsiteX66" fmla="*/ 4049485 w 4955961"/>
              <a:gd name="connsiteY66" fmla="*/ 200967 h 2893926"/>
              <a:gd name="connsiteX67" fmla="*/ 4099727 w 4955961"/>
              <a:gd name="connsiteY67" fmla="*/ 135653 h 2893926"/>
              <a:gd name="connsiteX68" fmla="*/ 4165041 w 4955961"/>
              <a:gd name="connsiteY68" fmla="*/ 100484 h 2893926"/>
              <a:gd name="connsiteX69" fmla="*/ 4240404 w 4955961"/>
              <a:gd name="connsiteY69" fmla="*/ 0 h 2893926"/>
              <a:gd name="connsiteX70" fmla="*/ 4328894 w 4955961"/>
              <a:gd name="connsiteY70" fmla="*/ 532218 h 2893926"/>
              <a:gd name="connsiteX71" fmla="*/ 4433985 w 4955961"/>
              <a:gd name="connsiteY71" fmla="*/ 571574 h 2893926"/>
              <a:gd name="connsiteX72" fmla="*/ 4534321 w 4955961"/>
              <a:gd name="connsiteY72" fmla="*/ 513313 h 2893926"/>
              <a:gd name="connsiteX73" fmla="*/ 4649976 w 4955961"/>
              <a:gd name="connsiteY73" fmla="*/ 467574 h 2893926"/>
              <a:gd name="connsiteX74" fmla="*/ 4746593 w 4955961"/>
              <a:gd name="connsiteY74" fmla="*/ 429726 h 2893926"/>
              <a:gd name="connsiteX75" fmla="*/ 4927392 w 4955961"/>
              <a:gd name="connsiteY75" fmla="*/ 496717 h 2893926"/>
              <a:gd name="connsiteX76" fmla="*/ 4955961 w 4955961"/>
              <a:gd name="connsiteY76" fmla="*/ 581959 h 2893926"/>
              <a:gd name="connsiteX77" fmla="*/ 4872101 w 4955961"/>
              <a:gd name="connsiteY77" fmla="*/ 607080 h 2893926"/>
              <a:gd name="connsiteX78" fmla="*/ 4816071 w 4955961"/>
              <a:gd name="connsiteY78" fmla="*/ 665862 h 2893926"/>
              <a:gd name="connsiteX79" fmla="*/ 4759648 w 4955961"/>
              <a:gd name="connsiteY79" fmla="*/ 681773 h 2893926"/>
              <a:gd name="connsiteX80" fmla="*/ 4711352 w 4955961"/>
              <a:gd name="connsiteY80" fmla="*/ 810056 h 2893926"/>
              <a:gd name="connsiteX81" fmla="*/ 4620153 w 4955961"/>
              <a:gd name="connsiteY81" fmla="*/ 928290 h 2893926"/>
              <a:gd name="connsiteX82" fmla="*/ 4538238 w 4955961"/>
              <a:gd name="connsiteY82" fmla="*/ 987073 h 2893926"/>
              <a:gd name="connsiteX83" fmla="*/ 4298702 w 4955961"/>
              <a:gd name="connsiteY83" fmla="*/ 842714 h 2893926"/>
              <a:gd name="connsiteX84" fmla="*/ 4205581 w 4955961"/>
              <a:gd name="connsiteY84" fmla="*/ 782761 h 2893926"/>
              <a:gd name="connsiteX85" fmla="*/ 4077685 w 4955961"/>
              <a:gd name="connsiteY85" fmla="*/ 715606 h 2893926"/>
              <a:gd name="connsiteX86" fmla="*/ 3984171 w 4955961"/>
              <a:gd name="connsiteY86" fmla="*/ 537587 h 2893926"/>
              <a:gd name="connsiteX87" fmla="*/ 3883688 w 4955961"/>
              <a:gd name="connsiteY87" fmla="*/ 512466 h 2893926"/>
              <a:gd name="connsiteX88" fmla="*/ 3813349 w 4955961"/>
              <a:gd name="connsiteY88" fmla="*/ 512466 h 2893926"/>
              <a:gd name="connsiteX89" fmla="*/ 3707841 w 4955961"/>
              <a:gd name="connsiteY89" fmla="*/ 527539 h 2893926"/>
              <a:gd name="connsiteX90" fmla="*/ 3687745 w 4955961"/>
              <a:gd name="connsiteY90" fmla="*/ 562708 h 2893926"/>
              <a:gd name="connsiteX91" fmla="*/ 3682721 w 4955961"/>
              <a:gd name="connsiteY91" fmla="*/ 617974 h 2893926"/>
              <a:gd name="connsiteX92" fmla="*/ 3662624 w 4955961"/>
              <a:gd name="connsiteY92" fmla="*/ 683288 h 2893926"/>
              <a:gd name="connsiteX93" fmla="*/ 3647551 w 4955961"/>
              <a:gd name="connsiteY93" fmla="*/ 748602 h 2893926"/>
              <a:gd name="connsiteX94" fmla="*/ 3627455 w 4955961"/>
              <a:gd name="connsiteY94" fmla="*/ 768699 h 2893926"/>
              <a:gd name="connsiteX95" fmla="*/ 3506874 w 4955961"/>
              <a:gd name="connsiteY95" fmla="*/ 803868 h 2893926"/>
              <a:gd name="connsiteX96" fmla="*/ 3476729 w 4955961"/>
              <a:gd name="connsiteY96" fmla="*/ 818941 h 2893926"/>
              <a:gd name="connsiteX97" fmla="*/ 3411415 w 4955961"/>
              <a:gd name="connsiteY97" fmla="*/ 828989 h 2893926"/>
              <a:gd name="connsiteX98" fmla="*/ 3341077 w 4955961"/>
              <a:gd name="connsiteY98" fmla="*/ 874207 h 2893926"/>
              <a:gd name="connsiteX99" fmla="*/ 3240593 w 4955961"/>
              <a:gd name="connsiteY99" fmla="*/ 899328 h 2893926"/>
              <a:gd name="connsiteX100" fmla="*/ 3155182 w 4955961"/>
              <a:gd name="connsiteY100" fmla="*/ 909376 h 2893926"/>
              <a:gd name="connsiteX101" fmla="*/ 3079819 w 4955961"/>
              <a:gd name="connsiteY101" fmla="*/ 949570 h 2893926"/>
              <a:gd name="connsiteX102" fmla="*/ 3074795 w 4955961"/>
              <a:gd name="connsiteY102" fmla="*/ 1004835 h 2893926"/>
              <a:gd name="connsiteX103" fmla="*/ 3014505 w 4955961"/>
              <a:gd name="connsiteY103" fmla="*/ 1045029 h 2893926"/>
              <a:gd name="connsiteX104" fmla="*/ 3009481 w 4955961"/>
              <a:gd name="connsiteY104" fmla="*/ 1100295 h 2893926"/>
              <a:gd name="connsiteX105" fmla="*/ 2964263 w 4955961"/>
              <a:gd name="connsiteY105" fmla="*/ 1155561 h 2893926"/>
              <a:gd name="connsiteX106" fmla="*/ 2919046 w 4955961"/>
              <a:gd name="connsiteY106" fmla="*/ 1200778 h 2893926"/>
              <a:gd name="connsiteX107" fmla="*/ 2843683 w 4955961"/>
              <a:gd name="connsiteY107" fmla="*/ 1245996 h 2893926"/>
              <a:gd name="connsiteX108" fmla="*/ 2748224 w 4955961"/>
              <a:gd name="connsiteY108" fmla="*/ 1286189 h 2893926"/>
              <a:gd name="connsiteX109" fmla="*/ 2662813 w 4955961"/>
              <a:gd name="connsiteY109" fmla="*/ 1336431 h 2893926"/>
              <a:gd name="connsiteX110" fmla="*/ 2622619 w 4955961"/>
              <a:gd name="connsiteY110" fmla="*/ 1326383 h 2893926"/>
              <a:gd name="connsiteX111" fmla="*/ 2542233 w 4955961"/>
              <a:gd name="connsiteY111" fmla="*/ 1356528 h 2893926"/>
              <a:gd name="connsiteX112" fmla="*/ 2466870 w 4955961"/>
              <a:gd name="connsiteY112" fmla="*/ 1396721 h 2893926"/>
              <a:gd name="connsiteX113" fmla="*/ 2376435 w 4955961"/>
              <a:gd name="connsiteY113" fmla="*/ 1361552 h 2893926"/>
              <a:gd name="connsiteX114" fmla="*/ 2306096 w 4955961"/>
              <a:gd name="connsiteY114" fmla="*/ 1351504 h 2893926"/>
              <a:gd name="connsiteX115" fmla="*/ 2210637 w 4955961"/>
              <a:gd name="connsiteY115" fmla="*/ 1376624 h 2893926"/>
              <a:gd name="connsiteX116" fmla="*/ 2130250 w 4955961"/>
              <a:gd name="connsiteY116" fmla="*/ 1411794 h 2893926"/>
              <a:gd name="connsiteX117" fmla="*/ 2095081 w 4955961"/>
              <a:gd name="connsiteY117" fmla="*/ 1451987 h 2893926"/>
              <a:gd name="connsiteX118" fmla="*/ 2004646 w 4955961"/>
              <a:gd name="connsiteY118" fmla="*/ 1446963 h 2893926"/>
              <a:gd name="connsiteX119" fmla="*/ 1909187 w 4955961"/>
              <a:gd name="connsiteY119" fmla="*/ 1431890 h 2893926"/>
              <a:gd name="connsiteX120" fmla="*/ 1858945 w 4955961"/>
              <a:gd name="connsiteY120" fmla="*/ 1477108 h 2893926"/>
              <a:gd name="connsiteX121" fmla="*/ 1798655 w 4955961"/>
              <a:gd name="connsiteY121" fmla="*/ 1497205 h 2893926"/>
              <a:gd name="connsiteX122" fmla="*/ 1718268 w 4955961"/>
              <a:gd name="connsiteY122" fmla="*/ 1462035 h 2893926"/>
              <a:gd name="connsiteX123" fmla="*/ 1683099 w 4955961"/>
              <a:gd name="connsiteY123" fmla="*/ 1446963 h 2893926"/>
              <a:gd name="connsiteX124" fmla="*/ 1592663 w 4955961"/>
              <a:gd name="connsiteY124" fmla="*/ 1482132 h 2893926"/>
              <a:gd name="connsiteX125" fmla="*/ 1557494 w 4955961"/>
              <a:gd name="connsiteY125" fmla="*/ 1537398 h 2893926"/>
              <a:gd name="connsiteX126" fmla="*/ 1441938 w 4955961"/>
              <a:gd name="connsiteY126" fmla="*/ 1552471 h 2893926"/>
              <a:gd name="connsiteX127" fmla="*/ 1341455 w 4955961"/>
              <a:gd name="connsiteY127" fmla="*/ 1532374 h 2893926"/>
              <a:gd name="connsiteX128" fmla="*/ 1251019 w 4955961"/>
              <a:gd name="connsiteY128" fmla="*/ 1547446 h 2893926"/>
              <a:gd name="connsiteX129" fmla="*/ 1326382 w 4955961"/>
              <a:gd name="connsiteY129" fmla="*/ 1683099 h 2893926"/>
              <a:gd name="connsiteX130" fmla="*/ 1261068 w 4955961"/>
              <a:gd name="connsiteY130" fmla="*/ 1778559 h 2893926"/>
              <a:gd name="connsiteX131" fmla="*/ 1175657 w 4955961"/>
              <a:gd name="connsiteY131" fmla="*/ 1818752 h 2893926"/>
              <a:gd name="connsiteX132" fmla="*/ 1115367 w 4955961"/>
              <a:gd name="connsiteY132" fmla="*/ 1823776 h 2893926"/>
              <a:gd name="connsiteX133" fmla="*/ 1055077 w 4955961"/>
              <a:gd name="connsiteY133" fmla="*/ 1858945 h 2893926"/>
              <a:gd name="connsiteX134" fmla="*/ 994787 w 4955961"/>
              <a:gd name="connsiteY134" fmla="*/ 1884066 h 2893926"/>
              <a:gd name="connsiteX135" fmla="*/ 969666 w 4955961"/>
              <a:gd name="connsiteY135" fmla="*/ 1974501 h 2893926"/>
              <a:gd name="connsiteX136" fmla="*/ 929472 w 4955961"/>
              <a:gd name="connsiteY136" fmla="*/ 2009671 h 2893926"/>
              <a:gd name="connsiteX137" fmla="*/ 929472 w 4955961"/>
              <a:gd name="connsiteY137" fmla="*/ 2069961 h 2893926"/>
              <a:gd name="connsiteX138" fmla="*/ 844061 w 4955961"/>
              <a:gd name="connsiteY138" fmla="*/ 2105130 h 2893926"/>
              <a:gd name="connsiteX139" fmla="*/ 778747 w 4955961"/>
              <a:gd name="connsiteY139" fmla="*/ 2100106 h 2893926"/>
              <a:gd name="connsiteX140" fmla="*/ 738554 w 4955961"/>
              <a:gd name="connsiteY140" fmla="*/ 2125227 h 2893926"/>
              <a:gd name="connsiteX141" fmla="*/ 678263 w 4955961"/>
              <a:gd name="connsiteY141" fmla="*/ 2140299 h 2893926"/>
              <a:gd name="connsiteX142" fmla="*/ 638070 w 4955961"/>
              <a:gd name="connsiteY142" fmla="*/ 2140299 h 2893926"/>
              <a:gd name="connsiteX143" fmla="*/ 587828 w 4955961"/>
              <a:gd name="connsiteY143" fmla="*/ 2185517 h 2893926"/>
              <a:gd name="connsiteX144" fmla="*/ 542611 w 4955961"/>
              <a:gd name="connsiteY144" fmla="*/ 2205613 h 2893926"/>
              <a:gd name="connsiteX145" fmla="*/ 487345 w 4955961"/>
              <a:gd name="connsiteY145" fmla="*/ 2205613 h 2893926"/>
              <a:gd name="connsiteX146" fmla="*/ 477296 w 4955961"/>
              <a:gd name="connsiteY146" fmla="*/ 2270928 h 2893926"/>
              <a:gd name="connsiteX147" fmla="*/ 477296 w 4955961"/>
              <a:gd name="connsiteY147" fmla="*/ 2391508 h 2893926"/>
              <a:gd name="connsiteX148" fmla="*/ 487345 w 4955961"/>
              <a:gd name="connsiteY148" fmla="*/ 2507064 h 2893926"/>
              <a:gd name="connsiteX149" fmla="*/ 502417 w 4955961"/>
              <a:gd name="connsiteY149" fmla="*/ 2572378 h 2893926"/>
              <a:gd name="connsiteX150" fmla="*/ 487345 w 4955961"/>
              <a:gd name="connsiteY150" fmla="*/ 2652765 h 2893926"/>
              <a:gd name="connsiteX151" fmla="*/ 487345 w 4955961"/>
              <a:gd name="connsiteY151" fmla="*/ 2768321 h 2893926"/>
              <a:gd name="connsiteX152" fmla="*/ 472272 w 4955961"/>
              <a:gd name="connsiteY152" fmla="*/ 2893926 h 2893926"/>
              <a:gd name="connsiteX153" fmla="*/ 396910 w 4955961"/>
              <a:gd name="connsiteY153" fmla="*/ 2878853 h 2893926"/>
              <a:gd name="connsiteX154" fmla="*/ 381837 w 4955961"/>
              <a:gd name="connsiteY154" fmla="*/ 2672862 h 2893926"/>
              <a:gd name="connsiteX155" fmla="*/ 427055 w 4955961"/>
              <a:gd name="connsiteY155" fmla="*/ 2497016 h 2893926"/>
              <a:gd name="connsiteX156" fmla="*/ 411982 w 4955961"/>
              <a:gd name="connsiteY156" fmla="*/ 2286000 h 2893926"/>
              <a:gd name="connsiteX157" fmla="*/ 417006 w 4955961"/>
              <a:gd name="connsiteY157" fmla="*/ 2190541 h 2893926"/>
              <a:gd name="connsiteX158" fmla="*/ 432079 w 4955961"/>
              <a:gd name="connsiteY158" fmla="*/ 2110154 h 2893926"/>
              <a:gd name="connsiteX159" fmla="*/ 532562 w 4955961"/>
              <a:gd name="connsiteY159" fmla="*/ 2069961 h 2893926"/>
              <a:gd name="connsiteX160" fmla="*/ 653143 w 4955961"/>
              <a:gd name="connsiteY160" fmla="*/ 2059912 h 2893926"/>
              <a:gd name="connsiteX161" fmla="*/ 708408 w 4955961"/>
              <a:gd name="connsiteY161" fmla="*/ 1969477 h 2893926"/>
              <a:gd name="connsiteX162" fmla="*/ 733529 w 4955961"/>
              <a:gd name="connsiteY162" fmla="*/ 1904163 h 2893926"/>
              <a:gd name="connsiteX163" fmla="*/ 859134 w 4955961"/>
              <a:gd name="connsiteY163" fmla="*/ 1868994 h 2893926"/>
              <a:gd name="connsiteX164" fmla="*/ 828989 w 4955961"/>
              <a:gd name="connsiteY164" fmla="*/ 1773534 h 2893926"/>
              <a:gd name="connsiteX165" fmla="*/ 698360 w 4955961"/>
              <a:gd name="connsiteY165" fmla="*/ 1688123 h 2893926"/>
              <a:gd name="connsiteX166" fmla="*/ 673239 w 4955961"/>
              <a:gd name="connsiteY166" fmla="*/ 1547446 h 2893926"/>
              <a:gd name="connsiteX167" fmla="*/ 612949 w 4955961"/>
              <a:gd name="connsiteY167" fmla="*/ 1482132 h 2893926"/>
              <a:gd name="connsiteX168" fmla="*/ 557683 w 4955961"/>
              <a:gd name="connsiteY168" fmla="*/ 1326383 h 2893926"/>
              <a:gd name="connsiteX169" fmla="*/ 562707 w 4955961"/>
              <a:gd name="connsiteY169" fmla="*/ 1245996 h 2893926"/>
              <a:gd name="connsiteX170" fmla="*/ 547635 w 4955961"/>
              <a:gd name="connsiteY170" fmla="*/ 1170633 h 2893926"/>
              <a:gd name="connsiteX171" fmla="*/ 542611 w 4955961"/>
              <a:gd name="connsiteY171" fmla="*/ 1009860 h 2893926"/>
              <a:gd name="connsiteX172" fmla="*/ 547635 w 4955961"/>
              <a:gd name="connsiteY172" fmla="*/ 844062 h 2893926"/>
              <a:gd name="connsiteX173" fmla="*/ 572756 w 4955961"/>
              <a:gd name="connsiteY173" fmla="*/ 738554 h 2893926"/>
              <a:gd name="connsiteX174" fmla="*/ 582804 w 4955961"/>
              <a:gd name="connsiteY174" fmla="*/ 663191 h 2893926"/>
              <a:gd name="connsiteX175" fmla="*/ 537587 w 4955961"/>
              <a:gd name="connsiteY175" fmla="*/ 628022 h 2893926"/>
              <a:gd name="connsiteX176" fmla="*/ 401934 w 4955961"/>
              <a:gd name="connsiteY176" fmla="*/ 617974 h 2893926"/>
              <a:gd name="connsiteX177" fmla="*/ 286378 w 4955961"/>
              <a:gd name="connsiteY177" fmla="*/ 612950 h 2893926"/>
              <a:gd name="connsiteX178" fmla="*/ 251208 w 4955961"/>
              <a:gd name="connsiteY178" fmla="*/ 587829 h 2893926"/>
              <a:gd name="connsiteX179" fmla="*/ 145701 w 4955961"/>
              <a:gd name="connsiteY179" fmla="*/ 592853 h 2893926"/>
              <a:gd name="connsiteX180" fmla="*/ 65314 w 4955961"/>
              <a:gd name="connsiteY180" fmla="*/ 597877 h 2893926"/>
              <a:gd name="connsiteX181" fmla="*/ 0 w 4955961"/>
              <a:gd name="connsiteY181" fmla="*/ 567732 h 2893926"/>
              <a:gd name="connsiteX0" fmla="*/ 0 w 4955961"/>
              <a:gd name="connsiteY0" fmla="*/ 467248 h 2793442"/>
              <a:gd name="connsiteX1" fmla="*/ 65314 w 4955961"/>
              <a:gd name="connsiteY1" fmla="*/ 371789 h 2793442"/>
              <a:gd name="connsiteX2" fmla="*/ 140677 w 4955961"/>
              <a:gd name="connsiteY2" fmla="*/ 386861 h 2793442"/>
              <a:gd name="connsiteX3" fmla="*/ 236136 w 4955961"/>
              <a:gd name="connsiteY3" fmla="*/ 401934 h 2793442"/>
              <a:gd name="connsiteX4" fmla="*/ 336619 w 4955961"/>
              <a:gd name="connsiteY4" fmla="*/ 411982 h 2793442"/>
              <a:gd name="connsiteX5" fmla="*/ 386861 w 4955961"/>
              <a:gd name="connsiteY5" fmla="*/ 427055 h 2793442"/>
              <a:gd name="connsiteX6" fmla="*/ 467248 w 4955961"/>
              <a:gd name="connsiteY6" fmla="*/ 422031 h 2793442"/>
              <a:gd name="connsiteX7" fmla="*/ 592852 w 4955961"/>
              <a:gd name="connsiteY7" fmla="*/ 477296 h 2793442"/>
              <a:gd name="connsiteX8" fmla="*/ 648118 w 4955961"/>
              <a:gd name="connsiteY8" fmla="*/ 512466 h 2793442"/>
              <a:gd name="connsiteX9" fmla="*/ 633046 w 4955961"/>
              <a:gd name="connsiteY9" fmla="*/ 602901 h 2793442"/>
              <a:gd name="connsiteX10" fmla="*/ 607925 w 4955961"/>
              <a:gd name="connsiteY10" fmla="*/ 688312 h 2793442"/>
              <a:gd name="connsiteX11" fmla="*/ 602901 w 4955961"/>
              <a:gd name="connsiteY11" fmla="*/ 788795 h 2793442"/>
              <a:gd name="connsiteX12" fmla="*/ 592852 w 4955961"/>
              <a:gd name="connsiteY12" fmla="*/ 864158 h 2793442"/>
              <a:gd name="connsiteX13" fmla="*/ 607925 w 4955961"/>
              <a:gd name="connsiteY13" fmla="*/ 984738 h 2793442"/>
              <a:gd name="connsiteX14" fmla="*/ 653143 w 4955961"/>
              <a:gd name="connsiteY14" fmla="*/ 1085222 h 2793442"/>
              <a:gd name="connsiteX15" fmla="*/ 703384 w 4955961"/>
              <a:gd name="connsiteY15" fmla="*/ 1145512 h 2793442"/>
              <a:gd name="connsiteX16" fmla="*/ 703384 w 4955961"/>
              <a:gd name="connsiteY16" fmla="*/ 1235947 h 2793442"/>
              <a:gd name="connsiteX17" fmla="*/ 708408 w 4955961"/>
              <a:gd name="connsiteY17" fmla="*/ 1331406 h 2793442"/>
              <a:gd name="connsiteX18" fmla="*/ 753626 w 4955961"/>
              <a:gd name="connsiteY18" fmla="*/ 1436914 h 2793442"/>
              <a:gd name="connsiteX19" fmla="*/ 803868 w 4955961"/>
              <a:gd name="connsiteY19" fmla="*/ 1517301 h 2793442"/>
              <a:gd name="connsiteX20" fmla="*/ 884255 w 4955961"/>
              <a:gd name="connsiteY20" fmla="*/ 1547446 h 2793442"/>
              <a:gd name="connsiteX21" fmla="*/ 894303 w 4955961"/>
              <a:gd name="connsiteY21" fmla="*/ 1451987 h 2793442"/>
              <a:gd name="connsiteX22" fmla="*/ 864158 w 4955961"/>
              <a:gd name="connsiteY22" fmla="*/ 1401745 h 2793442"/>
              <a:gd name="connsiteX23" fmla="*/ 834013 w 4955961"/>
              <a:gd name="connsiteY23" fmla="*/ 1296237 h 2793442"/>
              <a:gd name="connsiteX24" fmla="*/ 889279 w 4955961"/>
              <a:gd name="connsiteY24" fmla="*/ 1245995 h 2793442"/>
              <a:gd name="connsiteX25" fmla="*/ 974690 w 4955961"/>
              <a:gd name="connsiteY25" fmla="*/ 1321358 h 2793442"/>
              <a:gd name="connsiteX26" fmla="*/ 1040004 w 4955961"/>
              <a:gd name="connsiteY26" fmla="*/ 1341455 h 2793442"/>
              <a:gd name="connsiteX27" fmla="*/ 1105318 w 4955961"/>
              <a:gd name="connsiteY27" fmla="*/ 1371600 h 2793442"/>
              <a:gd name="connsiteX28" fmla="*/ 1251019 w 4955961"/>
              <a:gd name="connsiteY28" fmla="*/ 1376624 h 2793442"/>
              <a:gd name="connsiteX29" fmla="*/ 1361551 w 4955961"/>
              <a:gd name="connsiteY29" fmla="*/ 1346479 h 2793442"/>
              <a:gd name="connsiteX30" fmla="*/ 1416817 w 4955961"/>
              <a:gd name="connsiteY30" fmla="*/ 1386672 h 2793442"/>
              <a:gd name="connsiteX31" fmla="*/ 1522325 w 4955961"/>
              <a:gd name="connsiteY31" fmla="*/ 1371600 h 2793442"/>
              <a:gd name="connsiteX32" fmla="*/ 1522325 w 4955961"/>
              <a:gd name="connsiteY32" fmla="*/ 1261068 h 2793442"/>
              <a:gd name="connsiteX33" fmla="*/ 1592663 w 4955961"/>
              <a:gd name="connsiteY33" fmla="*/ 1245995 h 2793442"/>
              <a:gd name="connsiteX34" fmla="*/ 1718268 w 4955961"/>
              <a:gd name="connsiteY34" fmla="*/ 1225899 h 2793442"/>
              <a:gd name="connsiteX35" fmla="*/ 1768510 w 4955961"/>
              <a:gd name="connsiteY35" fmla="*/ 1271116 h 2793442"/>
              <a:gd name="connsiteX36" fmla="*/ 1818751 w 4955961"/>
              <a:gd name="connsiteY36" fmla="*/ 1311310 h 2793442"/>
              <a:gd name="connsiteX37" fmla="*/ 1874017 w 4955961"/>
              <a:gd name="connsiteY37" fmla="*/ 1271116 h 2793442"/>
              <a:gd name="connsiteX38" fmla="*/ 1974501 w 4955961"/>
              <a:gd name="connsiteY38" fmla="*/ 1195754 h 2793442"/>
              <a:gd name="connsiteX39" fmla="*/ 2044839 w 4955961"/>
              <a:gd name="connsiteY39" fmla="*/ 1251020 h 2793442"/>
              <a:gd name="connsiteX40" fmla="*/ 2235758 w 4955961"/>
              <a:gd name="connsiteY40" fmla="*/ 1190729 h 2793442"/>
              <a:gd name="connsiteX41" fmla="*/ 2321169 w 4955961"/>
              <a:gd name="connsiteY41" fmla="*/ 1140488 h 2793442"/>
              <a:gd name="connsiteX42" fmla="*/ 2421652 w 4955961"/>
              <a:gd name="connsiteY42" fmla="*/ 1155560 h 2793442"/>
              <a:gd name="connsiteX43" fmla="*/ 2517112 w 4955961"/>
              <a:gd name="connsiteY43" fmla="*/ 1210826 h 2793442"/>
              <a:gd name="connsiteX44" fmla="*/ 2572378 w 4955961"/>
              <a:gd name="connsiteY44" fmla="*/ 1125415 h 2793442"/>
              <a:gd name="connsiteX45" fmla="*/ 2672861 w 4955961"/>
              <a:gd name="connsiteY45" fmla="*/ 1090246 h 2793442"/>
              <a:gd name="connsiteX46" fmla="*/ 2753248 w 4955961"/>
              <a:gd name="connsiteY46" fmla="*/ 1130439 h 2793442"/>
              <a:gd name="connsiteX47" fmla="*/ 2888901 w 4955961"/>
              <a:gd name="connsiteY47" fmla="*/ 1024932 h 2793442"/>
              <a:gd name="connsiteX48" fmla="*/ 2959239 w 4955961"/>
              <a:gd name="connsiteY48" fmla="*/ 984738 h 2793442"/>
              <a:gd name="connsiteX49" fmla="*/ 2954215 w 4955961"/>
              <a:gd name="connsiteY49" fmla="*/ 904351 h 2793442"/>
              <a:gd name="connsiteX50" fmla="*/ 3009481 w 4955961"/>
              <a:gd name="connsiteY50" fmla="*/ 813916 h 2793442"/>
              <a:gd name="connsiteX51" fmla="*/ 3089868 w 4955961"/>
              <a:gd name="connsiteY51" fmla="*/ 788795 h 2793442"/>
              <a:gd name="connsiteX52" fmla="*/ 3280787 w 4955961"/>
              <a:gd name="connsiteY52" fmla="*/ 728505 h 2793442"/>
              <a:gd name="connsiteX53" fmla="*/ 3406391 w 4955961"/>
              <a:gd name="connsiteY53" fmla="*/ 688312 h 2793442"/>
              <a:gd name="connsiteX54" fmla="*/ 3411415 w 4955961"/>
              <a:gd name="connsiteY54" fmla="*/ 688312 h 2793442"/>
              <a:gd name="connsiteX55" fmla="*/ 3431512 w 4955961"/>
              <a:gd name="connsiteY55" fmla="*/ 638070 h 2793442"/>
              <a:gd name="connsiteX56" fmla="*/ 3471705 w 4955961"/>
              <a:gd name="connsiteY56" fmla="*/ 612949 h 2793442"/>
              <a:gd name="connsiteX57" fmla="*/ 3577213 w 4955961"/>
              <a:gd name="connsiteY57" fmla="*/ 638070 h 2793442"/>
              <a:gd name="connsiteX58" fmla="*/ 3617406 w 4955961"/>
              <a:gd name="connsiteY58" fmla="*/ 572756 h 2793442"/>
              <a:gd name="connsiteX59" fmla="*/ 3582237 w 4955961"/>
              <a:gd name="connsiteY59" fmla="*/ 472272 h 2793442"/>
              <a:gd name="connsiteX60" fmla="*/ 3632479 w 4955961"/>
              <a:gd name="connsiteY60" fmla="*/ 396910 h 2793442"/>
              <a:gd name="connsiteX61" fmla="*/ 3682721 w 4955961"/>
              <a:gd name="connsiteY61" fmla="*/ 381837 h 2793442"/>
              <a:gd name="connsiteX62" fmla="*/ 3768132 w 4955961"/>
              <a:gd name="connsiteY62" fmla="*/ 371789 h 2793442"/>
              <a:gd name="connsiteX63" fmla="*/ 3853543 w 4955961"/>
              <a:gd name="connsiteY63" fmla="*/ 341644 h 2793442"/>
              <a:gd name="connsiteX64" fmla="*/ 3858567 w 4955961"/>
              <a:gd name="connsiteY64" fmla="*/ 170822 h 2793442"/>
              <a:gd name="connsiteX65" fmla="*/ 3999244 w 4955961"/>
              <a:gd name="connsiteY65" fmla="*/ 140677 h 2793442"/>
              <a:gd name="connsiteX66" fmla="*/ 4049485 w 4955961"/>
              <a:gd name="connsiteY66" fmla="*/ 100483 h 2793442"/>
              <a:gd name="connsiteX67" fmla="*/ 4099727 w 4955961"/>
              <a:gd name="connsiteY67" fmla="*/ 35169 h 2793442"/>
              <a:gd name="connsiteX68" fmla="*/ 4165041 w 4955961"/>
              <a:gd name="connsiteY68" fmla="*/ 0 h 2793442"/>
              <a:gd name="connsiteX69" fmla="*/ 4265131 w 4955961"/>
              <a:gd name="connsiteY69" fmla="*/ 434749 h 2793442"/>
              <a:gd name="connsiteX70" fmla="*/ 4328894 w 4955961"/>
              <a:gd name="connsiteY70" fmla="*/ 431734 h 2793442"/>
              <a:gd name="connsiteX71" fmla="*/ 4433985 w 4955961"/>
              <a:gd name="connsiteY71" fmla="*/ 471090 h 2793442"/>
              <a:gd name="connsiteX72" fmla="*/ 4534321 w 4955961"/>
              <a:gd name="connsiteY72" fmla="*/ 412829 h 2793442"/>
              <a:gd name="connsiteX73" fmla="*/ 4649976 w 4955961"/>
              <a:gd name="connsiteY73" fmla="*/ 367090 h 2793442"/>
              <a:gd name="connsiteX74" fmla="*/ 4746593 w 4955961"/>
              <a:gd name="connsiteY74" fmla="*/ 329242 h 2793442"/>
              <a:gd name="connsiteX75" fmla="*/ 4927392 w 4955961"/>
              <a:gd name="connsiteY75" fmla="*/ 396233 h 2793442"/>
              <a:gd name="connsiteX76" fmla="*/ 4955961 w 4955961"/>
              <a:gd name="connsiteY76" fmla="*/ 481475 h 2793442"/>
              <a:gd name="connsiteX77" fmla="*/ 4872101 w 4955961"/>
              <a:gd name="connsiteY77" fmla="*/ 506596 h 2793442"/>
              <a:gd name="connsiteX78" fmla="*/ 4816071 w 4955961"/>
              <a:gd name="connsiteY78" fmla="*/ 565378 h 2793442"/>
              <a:gd name="connsiteX79" fmla="*/ 4759648 w 4955961"/>
              <a:gd name="connsiteY79" fmla="*/ 581289 h 2793442"/>
              <a:gd name="connsiteX80" fmla="*/ 4711352 w 4955961"/>
              <a:gd name="connsiteY80" fmla="*/ 709572 h 2793442"/>
              <a:gd name="connsiteX81" fmla="*/ 4620153 w 4955961"/>
              <a:gd name="connsiteY81" fmla="*/ 827806 h 2793442"/>
              <a:gd name="connsiteX82" fmla="*/ 4538238 w 4955961"/>
              <a:gd name="connsiteY82" fmla="*/ 886589 h 2793442"/>
              <a:gd name="connsiteX83" fmla="*/ 4298702 w 4955961"/>
              <a:gd name="connsiteY83" fmla="*/ 742230 h 2793442"/>
              <a:gd name="connsiteX84" fmla="*/ 4205581 w 4955961"/>
              <a:gd name="connsiteY84" fmla="*/ 682277 h 2793442"/>
              <a:gd name="connsiteX85" fmla="*/ 4077685 w 4955961"/>
              <a:gd name="connsiteY85" fmla="*/ 615122 h 2793442"/>
              <a:gd name="connsiteX86" fmla="*/ 3984171 w 4955961"/>
              <a:gd name="connsiteY86" fmla="*/ 437103 h 2793442"/>
              <a:gd name="connsiteX87" fmla="*/ 3883688 w 4955961"/>
              <a:gd name="connsiteY87" fmla="*/ 411982 h 2793442"/>
              <a:gd name="connsiteX88" fmla="*/ 3813349 w 4955961"/>
              <a:gd name="connsiteY88" fmla="*/ 411982 h 2793442"/>
              <a:gd name="connsiteX89" fmla="*/ 3707841 w 4955961"/>
              <a:gd name="connsiteY89" fmla="*/ 427055 h 2793442"/>
              <a:gd name="connsiteX90" fmla="*/ 3687745 w 4955961"/>
              <a:gd name="connsiteY90" fmla="*/ 462224 h 2793442"/>
              <a:gd name="connsiteX91" fmla="*/ 3682721 w 4955961"/>
              <a:gd name="connsiteY91" fmla="*/ 517490 h 2793442"/>
              <a:gd name="connsiteX92" fmla="*/ 3662624 w 4955961"/>
              <a:gd name="connsiteY92" fmla="*/ 582804 h 2793442"/>
              <a:gd name="connsiteX93" fmla="*/ 3647551 w 4955961"/>
              <a:gd name="connsiteY93" fmla="*/ 648118 h 2793442"/>
              <a:gd name="connsiteX94" fmla="*/ 3627455 w 4955961"/>
              <a:gd name="connsiteY94" fmla="*/ 668215 h 2793442"/>
              <a:gd name="connsiteX95" fmla="*/ 3506874 w 4955961"/>
              <a:gd name="connsiteY95" fmla="*/ 703384 h 2793442"/>
              <a:gd name="connsiteX96" fmla="*/ 3476729 w 4955961"/>
              <a:gd name="connsiteY96" fmla="*/ 718457 h 2793442"/>
              <a:gd name="connsiteX97" fmla="*/ 3411415 w 4955961"/>
              <a:gd name="connsiteY97" fmla="*/ 728505 h 2793442"/>
              <a:gd name="connsiteX98" fmla="*/ 3341077 w 4955961"/>
              <a:gd name="connsiteY98" fmla="*/ 773723 h 2793442"/>
              <a:gd name="connsiteX99" fmla="*/ 3240593 w 4955961"/>
              <a:gd name="connsiteY99" fmla="*/ 798844 h 2793442"/>
              <a:gd name="connsiteX100" fmla="*/ 3155182 w 4955961"/>
              <a:gd name="connsiteY100" fmla="*/ 808892 h 2793442"/>
              <a:gd name="connsiteX101" fmla="*/ 3079819 w 4955961"/>
              <a:gd name="connsiteY101" fmla="*/ 849086 h 2793442"/>
              <a:gd name="connsiteX102" fmla="*/ 3074795 w 4955961"/>
              <a:gd name="connsiteY102" fmla="*/ 904351 h 2793442"/>
              <a:gd name="connsiteX103" fmla="*/ 3014505 w 4955961"/>
              <a:gd name="connsiteY103" fmla="*/ 944545 h 2793442"/>
              <a:gd name="connsiteX104" fmla="*/ 3009481 w 4955961"/>
              <a:gd name="connsiteY104" fmla="*/ 999811 h 2793442"/>
              <a:gd name="connsiteX105" fmla="*/ 2964263 w 4955961"/>
              <a:gd name="connsiteY105" fmla="*/ 1055077 h 2793442"/>
              <a:gd name="connsiteX106" fmla="*/ 2919046 w 4955961"/>
              <a:gd name="connsiteY106" fmla="*/ 1100294 h 2793442"/>
              <a:gd name="connsiteX107" fmla="*/ 2843683 w 4955961"/>
              <a:gd name="connsiteY107" fmla="*/ 1145512 h 2793442"/>
              <a:gd name="connsiteX108" fmla="*/ 2748224 w 4955961"/>
              <a:gd name="connsiteY108" fmla="*/ 1185705 h 2793442"/>
              <a:gd name="connsiteX109" fmla="*/ 2662813 w 4955961"/>
              <a:gd name="connsiteY109" fmla="*/ 1235947 h 2793442"/>
              <a:gd name="connsiteX110" fmla="*/ 2622619 w 4955961"/>
              <a:gd name="connsiteY110" fmla="*/ 1225899 h 2793442"/>
              <a:gd name="connsiteX111" fmla="*/ 2542233 w 4955961"/>
              <a:gd name="connsiteY111" fmla="*/ 1256044 h 2793442"/>
              <a:gd name="connsiteX112" fmla="*/ 2466870 w 4955961"/>
              <a:gd name="connsiteY112" fmla="*/ 1296237 h 2793442"/>
              <a:gd name="connsiteX113" fmla="*/ 2376435 w 4955961"/>
              <a:gd name="connsiteY113" fmla="*/ 1261068 h 2793442"/>
              <a:gd name="connsiteX114" fmla="*/ 2306096 w 4955961"/>
              <a:gd name="connsiteY114" fmla="*/ 1251020 h 2793442"/>
              <a:gd name="connsiteX115" fmla="*/ 2210637 w 4955961"/>
              <a:gd name="connsiteY115" fmla="*/ 1276140 h 2793442"/>
              <a:gd name="connsiteX116" fmla="*/ 2130250 w 4955961"/>
              <a:gd name="connsiteY116" fmla="*/ 1311310 h 2793442"/>
              <a:gd name="connsiteX117" fmla="*/ 2095081 w 4955961"/>
              <a:gd name="connsiteY117" fmla="*/ 1351503 h 2793442"/>
              <a:gd name="connsiteX118" fmla="*/ 2004646 w 4955961"/>
              <a:gd name="connsiteY118" fmla="*/ 1346479 h 2793442"/>
              <a:gd name="connsiteX119" fmla="*/ 1909187 w 4955961"/>
              <a:gd name="connsiteY119" fmla="*/ 1331406 h 2793442"/>
              <a:gd name="connsiteX120" fmla="*/ 1858945 w 4955961"/>
              <a:gd name="connsiteY120" fmla="*/ 1376624 h 2793442"/>
              <a:gd name="connsiteX121" fmla="*/ 1798655 w 4955961"/>
              <a:gd name="connsiteY121" fmla="*/ 1396721 h 2793442"/>
              <a:gd name="connsiteX122" fmla="*/ 1718268 w 4955961"/>
              <a:gd name="connsiteY122" fmla="*/ 1361551 h 2793442"/>
              <a:gd name="connsiteX123" fmla="*/ 1683099 w 4955961"/>
              <a:gd name="connsiteY123" fmla="*/ 1346479 h 2793442"/>
              <a:gd name="connsiteX124" fmla="*/ 1592663 w 4955961"/>
              <a:gd name="connsiteY124" fmla="*/ 1381648 h 2793442"/>
              <a:gd name="connsiteX125" fmla="*/ 1557494 w 4955961"/>
              <a:gd name="connsiteY125" fmla="*/ 1436914 h 2793442"/>
              <a:gd name="connsiteX126" fmla="*/ 1441938 w 4955961"/>
              <a:gd name="connsiteY126" fmla="*/ 1451987 h 2793442"/>
              <a:gd name="connsiteX127" fmla="*/ 1341455 w 4955961"/>
              <a:gd name="connsiteY127" fmla="*/ 1431890 h 2793442"/>
              <a:gd name="connsiteX128" fmla="*/ 1251019 w 4955961"/>
              <a:gd name="connsiteY128" fmla="*/ 1446962 h 2793442"/>
              <a:gd name="connsiteX129" fmla="*/ 1326382 w 4955961"/>
              <a:gd name="connsiteY129" fmla="*/ 1582615 h 2793442"/>
              <a:gd name="connsiteX130" fmla="*/ 1261068 w 4955961"/>
              <a:gd name="connsiteY130" fmla="*/ 1678075 h 2793442"/>
              <a:gd name="connsiteX131" fmla="*/ 1175657 w 4955961"/>
              <a:gd name="connsiteY131" fmla="*/ 1718268 h 2793442"/>
              <a:gd name="connsiteX132" fmla="*/ 1115367 w 4955961"/>
              <a:gd name="connsiteY132" fmla="*/ 1723292 h 2793442"/>
              <a:gd name="connsiteX133" fmla="*/ 1055077 w 4955961"/>
              <a:gd name="connsiteY133" fmla="*/ 1758461 h 2793442"/>
              <a:gd name="connsiteX134" fmla="*/ 994787 w 4955961"/>
              <a:gd name="connsiteY134" fmla="*/ 1783582 h 2793442"/>
              <a:gd name="connsiteX135" fmla="*/ 969666 w 4955961"/>
              <a:gd name="connsiteY135" fmla="*/ 1874017 h 2793442"/>
              <a:gd name="connsiteX136" fmla="*/ 929472 w 4955961"/>
              <a:gd name="connsiteY136" fmla="*/ 1909187 h 2793442"/>
              <a:gd name="connsiteX137" fmla="*/ 929472 w 4955961"/>
              <a:gd name="connsiteY137" fmla="*/ 1969477 h 2793442"/>
              <a:gd name="connsiteX138" fmla="*/ 844061 w 4955961"/>
              <a:gd name="connsiteY138" fmla="*/ 2004646 h 2793442"/>
              <a:gd name="connsiteX139" fmla="*/ 778747 w 4955961"/>
              <a:gd name="connsiteY139" fmla="*/ 1999622 h 2793442"/>
              <a:gd name="connsiteX140" fmla="*/ 738554 w 4955961"/>
              <a:gd name="connsiteY140" fmla="*/ 2024743 h 2793442"/>
              <a:gd name="connsiteX141" fmla="*/ 678263 w 4955961"/>
              <a:gd name="connsiteY141" fmla="*/ 2039815 h 2793442"/>
              <a:gd name="connsiteX142" fmla="*/ 638070 w 4955961"/>
              <a:gd name="connsiteY142" fmla="*/ 2039815 h 2793442"/>
              <a:gd name="connsiteX143" fmla="*/ 587828 w 4955961"/>
              <a:gd name="connsiteY143" fmla="*/ 2085033 h 2793442"/>
              <a:gd name="connsiteX144" fmla="*/ 542611 w 4955961"/>
              <a:gd name="connsiteY144" fmla="*/ 2105129 h 2793442"/>
              <a:gd name="connsiteX145" fmla="*/ 487345 w 4955961"/>
              <a:gd name="connsiteY145" fmla="*/ 2105129 h 2793442"/>
              <a:gd name="connsiteX146" fmla="*/ 477296 w 4955961"/>
              <a:gd name="connsiteY146" fmla="*/ 2170444 h 2793442"/>
              <a:gd name="connsiteX147" fmla="*/ 477296 w 4955961"/>
              <a:gd name="connsiteY147" fmla="*/ 2291024 h 2793442"/>
              <a:gd name="connsiteX148" fmla="*/ 487345 w 4955961"/>
              <a:gd name="connsiteY148" fmla="*/ 2406580 h 2793442"/>
              <a:gd name="connsiteX149" fmla="*/ 502417 w 4955961"/>
              <a:gd name="connsiteY149" fmla="*/ 2471894 h 2793442"/>
              <a:gd name="connsiteX150" fmla="*/ 487345 w 4955961"/>
              <a:gd name="connsiteY150" fmla="*/ 2552281 h 2793442"/>
              <a:gd name="connsiteX151" fmla="*/ 487345 w 4955961"/>
              <a:gd name="connsiteY151" fmla="*/ 2667837 h 2793442"/>
              <a:gd name="connsiteX152" fmla="*/ 472272 w 4955961"/>
              <a:gd name="connsiteY152" fmla="*/ 2793442 h 2793442"/>
              <a:gd name="connsiteX153" fmla="*/ 396910 w 4955961"/>
              <a:gd name="connsiteY153" fmla="*/ 2778369 h 2793442"/>
              <a:gd name="connsiteX154" fmla="*/ 381837 w 4955961"/>
              <a:gd name="connsiteY154" fmla="*/ 2572378 h 2793442"/>
              <a:gd name="connsiteX155" fmla="*/ 427055 w 4955961"/>
              <a:gd name="connsiteY155" fmla="*/ 2396532 h 2793442"/>
              <a:gd name="connsiteX156" fmla="*/ 411982 w 4955961"/>
              <a:gd name="connsiteY156" fmla="*/ 2185516 h 2793442"/>
              <a:gd name="connsiteX157" fmla="*/ 417006 w 4955961"/>
              <a:gd name="connsiteY157" fmla="*/ 2090057 h 2793442"/>
              <a:gd name="connsiteX158" fmla="*/ 432079 w 4955961"/>
              <a:gd name="connsiteY158" fmla="*/ 2009670 h 2793442"/>
              <a:gd name="connsiteX159" fmla="*/ 532562 w 4955961"/>
              <a:gd name="connsiteY159" fmla="*/ 1969477 h 2793442"/>
              <a:gd name="connsiteX160" fmla="*/ 653143 w 4955961"/>
              <a:gd name="connsiteY160" fmla="*/ 1959428 h 2793442"/>
              <a:gd name="connsiteX161" fmla="*/ 708408 w 4955961"/>
              <a:gd name="connsiteY161" fmla="*/ 1868993 h 2793442"/>
              <a:gd name="connsiteX162" fmla="*/ 733529 w 4955961"/>
              <a:gd name="connsiteY162" fmla="*/ 1803679 h 2793442"/>
              <a:gd name="connsiteX163" fmla="*/ 859134 w 4955961"/>
              <a:gd name="connsiteY163" fmla="*/ 1768510 h 2793442"/>
              <a:gd name="connsiteX164" fmla="*/ 828989 w 4955961"/>
              <a:gd name="connsiteY164" fmla="*/ 1673050 h 2793442"/>
              <a:gd name="connsiteX165" fmla="*/ 698360 w 4955961"/>
              <a:gd name="connsiteY165" fmla="*/ 1587639 h 2793442"/>
              <a:gd name="connsiteX166" fmla="*/ 673239 w 4955961"/>
              <a:gd name="connsiteY166" fmla="*/ 1446962 h 2793442"/>
              <a:gd name="connsiteX167" fmla="*/ 612949 w 4955961"/>
              <a:gd name="connsiteY167" fmla="*/ 1381648 h 2793442"/>
              <a:gd name="connsiteX168" fmla="*/ 557683 w 4955961"/>
              <a:gd name="connsiteY168" fmla="*/ 1225899 h 2793442"/>
              <a:gd name="connsiteX169" fmla="*/ 562707 w 4955961"/>
              <a:gd name="connsiteY169" fmla="*/ 1145512 h 2793442"/>
              <a:gd name="connsiteX170" fmla="*/ 547635 w 4955961"/>
              <a:gd name="connsiteY170" fmla="*/ 1070149 h 2793442"/>
              <a:gd name="connsiteX171" fmla="*/ 542611 w 4955961"/>
              <a:gd name="connsiteY171" fmla="*/ 909376 h 2793442"/>
              <a:gd name="connsiteX172" fmla="*/ 547635 w 4955961"/>
              <a:gd name="connsiteY172" fmla="*/ 743578 h 2793442"/>
              <a:gd name="connsiteX173" fmla="*/ 572756 w 4955961"/>
              <a:gd name="connsiteY173" fmla="*/ 638070 h 2793442"/>
              <a:gd name="connsiteX174" fmla="*/ 582804 w 4955961"/>
              <a:gd name="connsiteY174" fmla="*/ 562707 h 2793442"/>
              <a:gd name="connsiteX175" fmla="*/ 537587 w 4955961"/>
              <a:gd name="connsiteY175" fmla="*/ 527538 h 2793442"/>
              <a:gd name="connsiteX176" fmla="*/ 401934 w 4955961"/>
              <a:gd name="connsiteY176" fmla="*/ 517490 h 2793442"/>
              <a:gd name="connsiteX177" fmla="*/ 286378 w 4955961"/>
              <a:gd name="connsiteY177" fmla="*/ 512466 h 2793442"/>
              <a:gd name="connsiteX178" fmla="*/ 251208 w 4955961"/>
              <a:gd name="connsiteY178" fmla="*/ 487345 h 2793442"/>
              <a:gd name="connsiteX179" fmla="*/ 145701 w 4955961"/>
              <a:gd name="connsiteY179" fmla="*/ 492369 h 2793442"/>
              <a:gd name="connsiteX180" fmla="*/ 65314 w 4955961"/>
              <a:gd name="connsiteY180" fmla="*/ 497393 h 2793442"/>
              <a:gd name="connsiteX181" fmla="*/ 0 w 4955961"/>
              <a:gd name="connsiteY181" fmla="*/ 467248 h 2793442"/>
              <a:gd name="connsiteX0" fmla="*/ 0 w 4955961"/>
              <a:gd name="connsiteY0" fmla="*/ 432079 h 2758273"/>
              <a:gd name="connsiteX1" fmla="*/ 65314 w 4955961"/>
              <a:gd name="connsiteY1" fmla="*/ 336620 h 2758273"/>
              <a:gd name="connsiteX2" fmla="*/ 140677 w 4955961"/>
              <a:gd name="connsiteY2" fmla="*/ 351692 h 2758273"/>
              <a:gd name="connsiteX3" fmla="*/ 236136 w 4955961"/>
              <a:gd name="connsiteY3" fmla="*/ 366765 h 2758273"/>
              <a:gd name="connsiteX4" fmla="*/ 336619 w 4955961"/>
              <a:gd name="connsiteY4" fmla="*/ 376813 h 2758273"/>
              <a:gd name="connsiteX5" fmla="*/ 386861 w 4955961"/>
              <a:gd name="connsiteY5" fmla="*/ 391886 h 2758273"/>
              <a:gd name="connsiteX6" fmla="*/ 467248 w 4955961"/>
              <a:gd name="connsiteY6" fmla="*/ 386862 h 2758273"/>
              <a:gd name="connsiteX7" fmla="*/ 592852 w 4955961"/>
              <a:gd name="connsiteY7" fmla="*/ 442127 h 2758273"/>
              <a:gd name="connsiteX8" fmla="*/ 648118 w 4955961"/>
              <a:gd name="connsiteY8" fmla="*/ 477297 h 2758273"/>
              <a:gd name="connsiteX9" fmla="*/ 633046 w 4955961"/>
              <a:gd name="connsiteY9" fmla="*/ 567732 h 2758273"/>
              <a:gd name="connsiteX10" fmla="*/ 607925 w 4955961"/>
              <a:gd name="connsiteY10" fmla="*/ 653143 h 2758273"/>
              <a:gd name="connsiteX11" fmla="*/ 602901 w 4955961"/>
              <a:gd name="connsiteY11" fmla="*/ 753626 h 2758273"/>
              <a:gd name="connsiteX12" fmla="*/ 592852 w 4955961"/>
              <a:gd name="connsiteY12" fmla="*/ 828989 h 2758273"/>
              <a:gd name="connsiteX13" fmla="*/ 607925 w 4955961"/>
              <a:gd name="connsiteY13" fmla="*/ 949569 h 2758273"/>
              <a:gd name="connsiteX14" fmla="*/ 653143 w 4955961"/>
              <a:gd name="connsiteY14" fmla="*/ 1050053 h 2758273"/>
              <a:gd name="connsiteX15" fmla="*/ 703384 w 4955961"/>
              <a:gd name="connsiteY15" fmla="*/ 1110343 h 2758273"/>
              <a:gd name="connsiteX16" fmla="*/ 703384 w 4955961"/>
              <a:gd name="connsiteY16" fmla="*/ 1200778 h 2758273"/>
              <a:gd name="connsiteX17" fmla="*/ 708408 w 4955961"/>
              <a:gd name="connsiteY17" fmla="*/ 1296237 h 2758273"/>
              <a:gd name="connsiteX18" fmla="*/ 753626 w 4955961"/>
              <a:gd name="connsiteY18" fmla="*/ 1401745 h 2758273"/>
              <a:gd name="connsiteX19" fmla="*/ 803868 w 4955961"/>
              <a:gd name="connsiteY19" fmla="*/ 1482132 h 2758273"/>
              <a:gd name="connsiteX20" fmla="*/ 884255 w 4955961"/>
              <a:gd name="connsiteY20" fmla="*/ 1512277 h 2758273"/>
              <a:gd name="connsiteX21" fmla="*/ 894303 w 4955961"/>
              <a:gd name="connsiteY21" fmla="*/ 1416818 h 2758273"/>
              <a:gd name="connsiteX22" fmla="*/ 864158 w 4955961"/>
              <a:gd name="connsiteY22" fmla="*/ 1366576 h 2758273"/>
              <a:gd name="connsiteX23" fmla="*/ 834013 w 4955961"/>
              <a:gd name="connsiteY23" fmla="*/ 1261068 h 2758273"/>
              <a:gd name="connsiteX24" fmla="*/ 889279 w 4955961"/>
              <a:gd name="connsiteY24" fmla="*/ 1210826 h 2758273"/>
              <a:gd name="connsiteX25" fmla="*/ 974690 w 4955961"/>
              <a:gd name="connsiteY25" fmla="*/ 1286189 h 2758273"/>
              <a:gd name="connsiteX26" fmla="*/ 1040004 w 4955961"/>
              <a:gd name="connsiteY26" fmla="*/ 1306286 h 2758273"/>
              <a:gd name="connsiteX27" fmla="*/ 1105318 w 4955961"/>
              <a:gd name="connsiteY27" fmla="*/ 1336431 h 2758273"/>
              <a:gd name="connsiteX28" fmla="*/ 1251019 w 4955961"/>
              <a:gd name="connsiteY28" fmla="*/ 1341455 h 2758273"/>
              <a:gd name="connsiteX29" fmla="*/ 1361551 w 4955961"/>
              <a:gd name="connsiteY29" fmla="*/ 1311310 h 2758273"/>
              <a:gd name="connsiteX30" fmla="*/ 1416817 w 4955961"/>
              <a:gd name="connsiteY30" fmla="*/ 1351503 h 2758273"/>
              <a:gd name="connsiteX31" fmla="*/ 1522325 w 4955961"/>
              <a:gd name="connsiteY31" fmla="*/ 1336431 h 2758273"/>
              <a:gd name="connsiteX32" fmla="*/ 1522325 w 4955961"/>
              <a:gd name="connsiteY32" fmla="*/ 1225899 h 2758273"/>
              <a:gd name="connsiteX33" fmla="*/ 1592663 w 4955961"/>
              <a:gd name="connsiteY33" fmla="*/ 1210826 h 2758273"/>
              <a:gd name="connsiteX34" fmla="*/ 1718268 w 4955961"/>
              <a:gd name="connsiteY34" fmla="*/ 1190730 h 2758273"/>
              <a:gd name="connsiteX35" fmla="*/ 1768510 w 4955961"/>
              <a:gd name="connsiteY35" fmla="*/ 1235947 h 2758273"/>
              <a:gd name="connsiteX36" fmla="*/ 1818751 w 4955961"/>
              <a:gd name="connsiteY36" fmla="*/ 1276141 h 2758273"/>
              <a:gd name="connsiteX37" fmla="*/ 1874017 w 4955961"/>
              <a:gd name="connsiteY37" fmla="*/ 1235947 h 2758273"/>
              <a:gd name="connsiteX38" fmla="*/ 1974501 w 4955961"/>
              <a:gd name="connsiteY38" fmla="*/ 1160585 h 2758273"/>
              <a:gd name="connsiteX39" fmla="*/ 2044839 w 4955961"/>
              <a:gd name="connsiteY39" fmla="*/ 1215851 h 2758273"/>
              <a:gd name="connsiteX40" fmla="*/ 2235758 w 4955961"/>
              <a:gd name="connsiteY40" fmla="*/ 1155560 h 2758273"/>
              <a:gd name="connsiteX41" fmla="*/ 2321169 w 4955961"/>
              <a:gd name="connsiteY41" fmla="*/ 1105319 h 2758273"/>
              <a:gd name="connsiteX42" fmla="*/ 2421652 w 4955961"/>
              <a:gd name="connsiteY42" fmla="*/ 1120391 h 2758273"/>
              <a:gd name="connsiteX43" fmla="*/ 2517112 w 4955961"/>
              <a:gd name="connsiteY43" fmla="*/ 1175657 h 2758273"/>
              <a:gd name="connsiteX44" fmla="*/ 2572378 w 4955961"/>
              <a:gd name="connsiteY44" fmla="*/ 1090246 h 2758273"/>
              <a:gd name="connsiteX45" fmla="*/ 2672861 w 4955961"/>
              <a:gd name="connsiteY45" fmla="*/ 1055077 h 2758273"/>
              <a:gd name="connsiteX46" fmla="*/ 2753248 w 4955961"/>
              <a:gd name="connsiteY46" fmla="*/ 1095270 h 2758273"/>
              <a:gd name="connsiteX47" fmla="*/ 2888901 w 4955961"/>
              <a:gd name="connsiteY47" fmla="*/ 989763 h 2758273"/>
              <a:gd name="connsiteX48" fmla="*/ 2959239 w 4955961"/>
              <a:gd name="connsiteY48" fmla="*/ 949569 h 2758273"/>
              <a:gd name="connsiteX49" fmla="*/ 2954215 w 4955961"/>
              <a:gd name="connsiteY49" fmla="*/ 869182 h 2758273"/>
              <a:gd name="connsiteX50" fmla="*/ 3009481 w 4955961"/>
              <a:gd name="connsiteY50" fmla="*/ 778747 h 2758273"/>
              <a:gd name="connsiteX51" fmla="*/ 3089868 w 4955961"/>
              <a:gd name="connsiteY51" fmla="*/ 753626 h 2758273"/>
              <a:gd name="connsiteX52" fmla="*/ 3280787 w 4955961"/>
              <a:gd name="connsiteY52" fmla="*/ 693336 h 2758273"/>
              <a:gd name="connsiteX53" fmla="*/ 3406391 w 4955961"/>
              <a:gd name="connsiteY53" fmla="*/ 653143 h 2758273"/>
              <a:gd name="connsiteX54" fmla="*/ 3411415 w 4955961"/>
              <a:gd name="connsiteY54" fmla="*/ 653143 h 2758273"/>
              <a:gd name="connsiteX55" fmla="*/ 3431512 w 4955961"/>
              <a:gd name="connsiteY55" fmla="*/ 602901 h 2758273"/>
              <a:gd name="connsiteX56" fmla="*/ 3471705 w 4955961"/>
              <a:gd name="connsiteY56" fmla="*/ 577780 h 2758273"/>
              <a:gd name="connsiteX57" fmla="*/ 3577213 w 4955961"/>
              <a:gd name="connsiteY57" fmla="*/ 602901 h 2758273"/>
              <a:gd name="connsiteX58" fmla="*/ 3617406 w 4955961"/>
              <a:gd name="connsiteY58" fmla="*/ 537587 h 2758273"/>
              <a:gd name="connsiteX59" fmla="*/ 3582237 w 4955961"/>
              <a:gd name="connsiteY59" fmla="*/ 437103 h 2758273"/>
              <a:gd name="connsiteX60" fmla="*/ 3632479 w 4955961"/>
              <a:gd name="connsiteY60" fmla="*/ 361741 h 2758273"/>
              <a:gd name="connsiteX61" fmla="*/ 3682721 w 4955961"/>
              <a:gd name="connsiteY61" fmla="*/ 346668 h 2758273"/>
              <a:gd name="connsiteX62" fmla="*/ 3768132 w 4955961"/>
              <a:gd name="connsiteY62" fmla="*/ 336620 h 2758273"/>
              <a:gd name="connsiteX63" fmla="*/ 3853543 w 4955961"/>
              <a:gd name="connsiteY63" fmla="*/ 306475 h 2758273"/>
              <a:gd name="connsiteX64" fmla="*/ 3858567 w 4955961"/>
              <a:gd name="connsiteY64" fmla="*/ 135653 h 2758273"/>
              <a:gd name="connsiteX65" fmla="*/ 3999244 w 4955961"/>
              <a:gd name="connsiteY65" fmla="*/ 105508 h 2758273"/>
              <a:gd name="connsiteX66" fmla="*/ 4049485 w 4955961"/>
              <a:gd name="connsiteY66" fmla="*/ 65314 h 2758273"/>
              <a:gd name="connsiteX67" fmla="*/ 4099727 w 4955961"/>
              <a:gd name="connsiteY67" fmla="*/ 0 h 2758273"/>
              <a:gd name="connsiteX68" fmla="*/ 4233040 w 4955961"/>
              <a:gd name="connsiteY68" fmla="*/ 381998 h 2758273"/>
              <a:gd name="connsiteX69" fmla="*/ 4265131 w 4955961"/>
              <a:gd name="connsiteY69" fmla="*/ 399580 h 2758273"/>
              <a:gd name="connsiteX70" fmla="*/ 4328894 w 4955961"/>
              <a:gd name="connsiteY70" fmla="*/ 396565 h 2758273"/>
              <a:gd name="connsiteX71" fmla="*/ 4433985 w 4955961"/>
              <a:gd name="connsiteY71" fmla="*/ 435921 h 2758273"/>
              <a:gd name="connsiteX72" fmla="*/ 4534321 w 4955961"/>
              <a:gd name="connsiteY72" fmla="*/ 377660 h 2758273"/>
              <a:gd name="connsiteX73" fmla="*/ 4649976 w 4955961"/>
              <a:gd name="connsiteY73" fmla="*/ 331921 h 2758273"/>
              <a:gd name="connsiteX74" fmla="*/ 4746593 w 4955961"/>
              <a:gd name="connsiteY74" fmla="*/ 294073 h 2758273"/>
              <a:gd name="connsiteX75" fmla="*/ 4927392 w 4955961"/>
              <a:gd name="connsiteY75" fmla="*/ 361064 h 2758273"/>
              <a:gd name="connsiteX76" fmla="*/ 4955961 w 4955961"/>
              <a:gd name="connsiteY76" fmla="*/ 446306 h 2758273"/>
              <a:gd name="connsiteX77" fmla="*/ 4872101 w 4955961"/>
              <a:gd name="connsiteY77" fmla="*/ 471427 h 2758273"/>
              <a:gd name="connsiteX78" fmla="*/ 4816071 w 4955961"/>
              <a:gd name="connsiteY78" fmla="*/ 530209 h 2758273"/>
              <a:gd name="connsiteX79" fmla="*/ 4759648 w 4955961"/>
              <a:gd name="connsiteY79" fmla="*/ 546120 h 2758273"/>
              <a:gd name="connsiteX80" fmla="*/ 4711352 w 4955961"/>
              <a:gd name="connsiteY80" fmla="*/ 674403 h 2758273"/>
              <a:gd name="connsiteX81" fmla="*/ 4620153 w 4955961"/>
              <a:gd name="connsiteY81" fmla="*/ 792637 h 2758273"/>
              <a:gd name="connsiteX82" fmla="*/ 4538238 w 4955961"/>
              <a:gd name="connsiteY82" fmla="*/ 851420 h 2758273"/>
              <a:gd name="connsiteX83" fmla="*/ 4298702 w 4955961"/>
              <a:gd name="connsiteY83" fmla="*/ 707061 h 2758273"/>
              <a:gd name="connsiteX84" fmla="*/ 4205581 w 4955961"/>
              <a:gd name="connsiteY84" fmla="*/ 647108 h 2758273"/>
              <a:gd name="connsiteX85" fmla="*/ 4077685 w 4955961"/>
              <a:gd name="connsiteY85" fmla="*/ 579953 h 2758273"/>
              <a:gd name="connsiteX86" fmla="*/ 3984171 w 4955961"/>
              <a:gd name="connsiteY86" fmla="*/ 401934 h 2758273"/>
              <a:gd name="connsiteX87" fmla="*/ 3883688 w 4955961"/>
              <a:gd name="connsiteY87" fmla="*/ 376813 h 2758273"/>
              <a:gd name="connsiteX88" fmla="*/ 3813349 w 4955961"/>
              <a:gd name="connsiteY88" fmla="*/ 376813 h 2758273"/>
              <a:gd name="connsiteX89" fmla="*/ 3707841 w 4955961"/>
              <a:gd name="connsiteY89" fmla="*/ 391886 h 2758273"/>
              <a:gd name="connsiteX90" fmla="*/ 3687745 w 4955961"/>
              <a:gd name="connsiteY90" fmla="*/ 427055 h 2758273"/>
              <a:gd name="connsiteX91" fmla="*/ 3682721 w 4955961"/>
              <a:gd name="connsiteY91" fmla="*/ 482321 h 2758273"/>
              <a:gd name="connsiteX92" fmla="*/ 3662624 w 4955961"/>
              <a:gd name="connsiteY92" fmla="*/ 547635 h 2758273"/>
              <a:gd name="connsiteX93" fmla="*/ 3647551 w 4955961"/>
              <a:gd name="connsiteY93" fmla="*/ 612949 h 2758273"/>
              <a:gd name="connsiteX94" fmla="*/ 3627455 w 4955961"/>
              <a:gd name="connsiteY94" fmla="*/ 633046 h 2758273"/>
              <a:gd name="connsiteX95" fmla="*/ 3506874 w 4955961"/>
              <a:gd name="connsiteY95" fmla="*/ 668215 h 2758273"/>
              <a:gd name="connsiteX96" fmla="*/ 3476729 w 4955961"/>
              <a:gd name="connsiteY96" fmla="*/ 683288 h 2758273"/>
              <a:gd name="connsiteX97" fmla="*/ 3411415 w 4955961"/>
              <a:gd name="connsiteY97" fmla="*/ 693336 h 2758273"/>
              <a:gd name="connsiteX98" fmla="*/ 3341077 w 4955961"/>
              <a:gd name="connsiteY98" fmla="*/ 738554 h 2758273"/>
              <a:gd name="connsiteX99" fmla="*/ 3240593 w 4955961"/>
              <a:gd name="connsiteY99" fmla="*/ 763675 h 2758273"/>
              <a:gd name="connsiteX100" fmla="*/ 3155182 w 4955961"/>
              <a:gd name="connsiteY100" fmla="*/ 773723 h 2758273"/>
              <a:gd name="connsiteX101" fmla="*/ 3079819 w 4955961"/>
              <a:gd name="connsiteY101" fmla="*/ 813917 h 2758273"/>
              <a:gd name="connsiteX102" fmla="*/ 3074795 w 4955961"/>
              <a:gd name="connsiteY102" fmla="*/ 869182 h 2758273"/>
              <a:gd name="connsiteX103" fmla="*/ 3014505 w 4955961"/>
              <a:gd name="connsiteY103" fmla="*/ 909376 h 2758273"/>
              <a:gd name="connsiteX104" fmla="*/ 3009481 w 4955961"/>
              <a:gd name="connsiteY104" fmla="*/ 964642 h 2758273"/>
              <a:gd name="connsiteX105" fmla="*/ 2964263 w 4955961"/>
              <a:gd name="connsiteY105" fmla="*/ 1019908 h 2758273"/>
              <a:gd name="connsiteX106" fmla="*/ 2919046 w 4955961"/>
              <a:gd name="connsiteY106" fmla="*/ 1065125 h 2758273"/>
              <a:gd name="connsiteX107" fmla="*/ 2843683 w 4955961"/>
              <a:gd name="connsiteY107" fmla="*/ 1110343 h 2758273"/>
              <a:gd name="connsiteX108" fmla="*/ 2748224 w 4955961"/>
              <a:gd name="connsiteY108" fmla="*/ 1150536 h 2758273"/>
              <a:gd name="connsiteX109" fmla="*/ 2662813 w 4955961"/>
              <a:gd name="connsiteY109" fmla="*/ 1200778 h 2758273"/>
              <a:gd name="connsiteX110" fmla="*/ 2622619 w 4955961"/>
              <a:gd name="connsiteY110" fmla="*/ 1190730 h 2758273"/>
              <a:gd name="connsiteX111" fmla="*/ 2542233 w 4955961"/>
              <a:gd name="connsiteY111" fmla="*/ 1220875 h 2758273"/>
              <a:gd name="connsiteX112" fmla="*/ 2466870 w 4955961"/>
              <a:gd name="connsiteY112" fmla="*/ 1261068 h 2758273"/>
              <a:gd name="connsiteX113" fmla="*/ 2376435 w 4955961"/>
              <a:gd name="connsiteY113" fmla="*/ 1225899 h 2758273"/>
              <a:gd name="connsiteX114" fmla="*/ 2306096 w 4955961"/>
              <a:gd name="connsiteY114" fmla="*/ 1215851 h 2758273"/>
              <a:gd name="connsiteX115" fmla="*/ 2210637 w 4955961"/>
              <a:gd name="connsiteY115" fmla="*/ 1240971 h 2758273"/>
              <a:gd name="connsiteX116" fmla="*/ 2130250 w 4955961"/>
              <a:gd name="connsiteY116" fmla="*/ 1276141 h 2758273"/>
              <a:gd name="connsiteX117" fmla="*/ 2095081 w 4955961"/>
              <a:gd name="connsiteY117" fmla="*/ 1316334 h 2758273"/>
              <a:gd name="connsiteX118" fmla="*/ 2004646 w 4955961"/>
              <a:gd name="connsiteY118" fmla="*/ 1311310 h 2758273"/>
              <a:gd name="connsiteX119" fmla="*/ 1909187 w 4955961"/>
              <a:gd name="connsiteY119" fmla="*/ 1296237 h 2758273"/>
              <a:gd name="connsiteX120" fmla="*/ 1858945 w 4955961"/>
              <a:gd name="connsiteY120" fmla="*/ 1341455 h 2758273"/>
              <a:gd name="connsiteX121" fmla="*/ 1798655 w 4955961"/>
              <a:gd name="connsiteY121" fmla="*/ 1361552 h 2758273"/>
              <a:gd name="connsiteX122" fmla="*/ 1718268 w 4955961"/>
              <a:gd name="connsiteY122" fmla="*/ 1326382 h 2758273"/>
              <a:gd name="connsiteX123" fmla="*/ 1683099 w 4955961"/>
              <a:gd name="connsiteY123" fmla="*/ 1311310 h 2758273"/>
              <a:gd name="connsiteX124" fmla="*/ 1592663 w 4955961"/>
              <a:gd name="connsiteY124" fmla="*/ 1346479 h 2758273"/>
              <a:gd name="connsiteX125" fmla="*/ 1557494 w 4955961"/>
              <a:gd name="connsiteY125" fmla="*/ 1401745 h 2758273"/>
              <a:gd name="connsiteX126" fmla="*/ 1441938 w 4955961"/>
              <a:gd name="connsiteY126" fmla="*/ 1416818 h 2758273"/>
              <a:gd name="connsiteX127" fmla="*/ 1341455 w 4955961"/>
              <a:gd name="connsiteY127" fmla="*/ 1396721 h 2758273"/>
              <a:gd name="connsiteX128" fmla="*/ 1251019 w 4955961"/>
              <a:gd name="connsiteY128" fmla="*/ 1411793 h 2758273"/>
              <a:gd name="connsiteX129" fmla="*/ 1326382 w 4955961"/>
              <a:gd name="connsiteY129" fmla="*/ 1547446 h 2758273"/>
              <a:gd name="connsiteX130" fmla="*/ 1261068 w 4955961"/>
              <a:gd name="connsiteY130" fmla="*/ 1642906 h 2758273"/>
              <a:gd name="connsiteX131" fmla="*/ 1175657 w 4955961"/>
              <a:gd name="connsiteY131" fmla="*/ 1683099 h 2758273"/>
              <a:gd name="connsiteX132" fmla="*/ 1115367 w 4955961"/>
              <a:gd name="connsiteY132" fmla="*/ 1688123 h 2758273"/>
              <a:gd name="connsiteX133" fmla="*/ 1055077 w 4955961"/>
              <a:gd name="connsiteY133" fmla="*/ 1723292 h 2758273"/>
              <a:gd name="connsiteX134" fmla="*/ 994787 w 4955961"/>
              <a:gd name="connsiteY134" fmla="*/ 1748413 h 2758273"/>
              <a:gd name="connsiteX135" fmla="*/ 969666 w 4955961"/>
              <a:gd name="connsiteY135" fmla="*/ 1838848 h 2758273"/>
              <a:gd name="connsiteX136" fmla="*/ 929472 w 4955961"/>
              <a:gd name="connsiteY136" fmla="*/ 1874018 h 2758273"/>
              <a:gd name="connsiteX137" fmla="*/ 929472 w 4955961"/>
              <a:gd name="connsiteY137" fmla="*/ 1934308 h 2758273"/>
              <a:gd name="connsiteX138" fmla="*/ 844061 w 4955961"/>
              <a:gd name="connsiteY138" fmla="*/ 1969477 h 2758273"/>
              <a:gd name="connsiteX139" fmla="*/ 778747 w 4955961"/>
              <a:gd name="connsiteY139" fmla="*/ 1964453 h 2758273"/>
              <a:gd name="connsiteX140" fmla="*/ 738554 w 4955961"/>
              <a:gd name="connsiteY140" fmla="*/ 1989574 h 2758273"/>
              <a:gd name="connsiteX141" fmla="*/ 678263 w 4955961"/>
              <a:gd name="connsiteY141" fmla="*/ 2004646 h 2758273"/>
              <a:gd name="connsiteX142" fmla="*/ 638070 w 4955961"/>
              <a:gd name="connsiteY142" fmla="*/ 2004646 h 2758273"/>
              <a:gd name="connsiteX143" fmla="*/ 587828 w 4955961"/>
              <a:gd name="connsiteY143" fmla="*/ 2049864 h 2758273"/>
              <a:gd name="connsiteX144" fmla="*/ 542611 w 4955961"/>
              <a:gd name="connsiteY144" fmla="*/ 2069960 h 2758273"/>
              <a:gd name="connsiteX145" fmla="*/ 487345 w 4955961"/>
              <a:gd name="connsiteY145" fmla="*/ 2069960 h 2758273"/>
              <a:gd name="connsiteX146" fmla="*/ 477296 w 4955961"/>
              <a:gd name="connsiteY146" fmla="*/ 2135275 h 2758273"/>
              <a:gd name="connsiteX147" fmla="*/ 477296 w 4955961"/>
              <a:gd name="connsiteY147" fmla="*/ 2255855 h 2758273"/>
              <a:gd name="connsiteX148" fmla="*/ 487345 w 4955961"/>
              <a:gd name="connsiteY148" fmla="*/ 2371411 h 2758273"/>
              <a:gd name="connsiteX149" fmla="*/ 502417 w 4955961"/>
              <a:gd name="connsiteY149" fmla="*/ 2436725 h 2758273"/>
              <a:gd name="connsiteX150" fmla="*/ 487345 w 4955961"/>
              <a:gd name="connsiteY150" fmla="*/ 2517112 h 2758273"/>
              <a:gd name="connsiteX151" fmla="*/ 487345 w 4955961"/>
              <a:gd name="connsiteY151" fmla="*/ 2632668 h 2758273"/>
              <a:gd name="connsiteX152" fmla="*/ 472272 w 4955961"/>
              <a:gd name="connsiteY152" fmla="*/ 2758273 h 2758273"/>
              <a:gd name="connsiteX153" fmla="*/ 396910 w 4955961"/>
              <a:gd name="connsiteY153" fmla="*/ 2743200 h 2758273"/>
              <a:gd name="connsiteX154" fmla="*/ 381837 w 4955961"/>
              <a:gd name="connsiteY154" fmla="*/ 2537209 h 2758273"/>
              <a:gd name="connsiteX155" fmla="*/ 427055 w 4955961"/>
              <a:gd name="connsiteY155" fmla="*/ 2361363 h 2758273"/>
              <a:gd name="connsiteX156" fmla="*/ 411982 w 4955961"/>
              <a:gd name="connsiteY156" fmla="*/ 2150347 h 2758273"/>
              <a:gd name="connsiteX157" fmla="*/ 417006 w 4955961"/>
              <a:gd name="connsiteY157" fmla="*/ 2054888 h 2758273"/>
              <a:gd name="connsiteX158" fmla="*/ 432079 w 4955961"/>
              <a:gd name="connsiteY158" fmla="*/ 1974501 h 2758273"/>
              <a:gd name="connsiteX159" fmla="*/ 532562 w 4955961"/>
              <a:gd name="connsiteY159" fmla="*/ 1934308 h 2758273"/>
              <a:gd name="connsiteX160" fmla="*/ 653143 w 4955961"/>
              <a:gd name="connsiteY160" fmla="*/ 1924259 h 2758273"/>
              <a:gd name="connsiteX161" fmla="*/ 708408 w 4955961"/>
              <a:gd name="connsiteY161" fmla="*/ 1833824 h 2758273"/>
              <a:gd name="connsiteX162" fmla="*/ 733529 w 4955961"/>
              <a:gd name="connsiteY162" fmla="*/ 1768510 h 2758273"/>
              <a:gd name="connsiteX163" fmla="*/ 859134 w 4955961"/>
              <a:gd name="connsiteY163" fmla="*/ 1733341 h 2758273"/>
              <a:gd name="connsiteX164" fmla="*/ 828989 w 4955961"/>
              <a:gd name="connsiteY164" fmla="*/ 1637881 h 2758273"/>
              <a:gd name="connsiteX165" fmla="*/ 698360 w 4955961"/>
              <a:gd name="connsiteY165" fmla="*/ 1552470 h 2758273"/>
              <a:gd name="connsiteX166" fmla="*/ 673239 w 4955961"/>
              <a:gd name="connsiteY166" fmla="*/ 1411793 h 2758273"/>
              <a:gd name="connsiteX167" fmla="*/ 612949 w 4955961"/>
              <a:gd name="connsiteY167" fmla="*/ 1346479 h 2758273"/>
              <a:gd name="connsiteX168" fmla="*/ 557683 w 4955961"/>
              <a:gd name="connsiteY168" fmla="*/ 1190730 h 2758273"/>
              <a:gd name="connsiteX169" fmla="*/ 562707 w 4955961"/>
              <a:gd name="connsiteY169" fmla="*/ 1110343 h 2758273"/>
              <a:gd name="connsiteX170" fmla="*/ 547635 w 4955961"/>
              <a:gd name="connsiteY170" fmla="*/ 1034980 h 2758273"/>
              <a:gd name="connsiteX171" fmla="*/ 542611 w 4955961"/>
              <a:gd name="connsiteY171" fmla="*/ 874207 h 2758273"/>
              <a:gd name="connsiteX172" fmla="*/ 547635 w 4955961"/>
              <a:gd name="connsiteY172" fmla="*/ 708409 h 2758273"/>
              <a:gd name="connsiteX173" fmla="*/ 572756 w 4955961"/>
              <a:gd name="connsiteY173" fmla="*/ 602901 h 2758273"/>
              <a:gd name="connsiteX174" fmla="*/ 582804 w 4955961"/>
              <a:gd name="connsiteY174" fmla="*/ 527538 h 2758273"/>
              <a:gd name="connsiteX175" fmla="*/ 537587 w 4955961"/>
              <a:gd name="connsiteY175" fmla="*/ 492369 h 2758273"/>
              <a:gd name="connsiteX176" fmla="*/ 401934 w 4955961"/>
              <a:gd name="connsiteY176" fmla="*/ 482321 h 2758273"/>
              <a:gd name="connsiteX177" fmla="*/ 286378 w 4955961"/>
              <a:gd name="connsiteY177" fmla="*/ 477297 h 2758273"/>
              <a:gd name="connsiteX178" fmla="*/ 251208 w 4955961"/>
              <a:gd name="connsiteY178" fmla="*/ 452176 h 2758273"/>
              <a:gd name="connsiteX179" fmla="*/ 145701 w 4955961"/>
              <a:gd name="connsiteY179" fmla="*/ 457200 h 2758273"/>
              <a:gd name="connsiteX180" fmla="*/ 65314 w 4955961"/>
              <a:gd name="connsiteY180" fmla="*/ 462224 h 2758273"/>
              <a:gd name="connsiteX181" fmla="*/ 0 w 4955961"/>
              <a:gd name="connsiteY181" fmla="*/ 432079 h 2758273"/>
              <a:gd name="connsiteX0" fmla="*/ 0 w 4955961"/>
              <a:gd name="connsiteY0" fmla="*/ 432079 h 2758273"/>
              <a:gd name="connsiteX1" fmla="*/ 65314 w 4955961"/>
              <a:gd name="connsiteY1" fmla="*/ 336620 h 2758273"/>
              <a:gd name="connsiteX2" fmla="*/ 140677 w 4955961"/>
              <a:gd name="connsiteY2" fmla="*/ 351692 h 2758273"/>
              <a:gd name="connsiteX3" fmla="*/ 236136 w 4955961"/>
              <a:gd name="connsiteY3" fmla="*/ 366765 h 2758273"/>
              <a:gd name="connsiteX4" fmla="*/ 336619 w 4955961"/>
              <a:gd name="connsiteY4" fmla="*/ 376813 h 2758273"/>
              <a:gd name="connsiteX5" fmla="*/ 386861 w 4955961"/>
              <a:gd name="connsiteY5" fmla="*/ 391886 h 2758273"/>
              <a:gd name="connsiteX6" fmla="*/ 467248 w 4955961"/>
              <a:gd name="connsiteY6" fmla="*/ 386862 h 2758273"/>
              <a:gd name="connsiteX7" fmla="*/ 592852 w 4955961"/>
              <a:gd name="connsiteY7" fmla="*/ 442127 h 2758273"/>
              <a:gd name="connsiteX8" fmla="*/ 648118 w 4955961"/>
              <a:gd name="connsiteY8" fmla="*/ 477297 h 2758273"/>
              <a:gd name="connsiteX9" fmla="*/ 633046 w 4955961"/>
              <a:gd name="connsiteY9" fmla="*/ 567732 h 2758273"/>
              <a:gd name="connsiteX10" fmla="*/ 607925 w 4955961"/>
              <a:gd name="connsiteY10" fmla="*/ 653143 h 2758273"/>
              <a:gd name="connsiteX11" fmla="*/ 602901 w 4955961"/>
              <a:gd name="connsiteY11" fmla="*/ 753626 h 2758273"/>
              <a:gd name="connsiteX12" fmla="*/ 592852 w 4955961"/>
              <a:gd name="connsiteY12" fmla="*/ 828989 h 2758273"/>
              <a:gd name="connsiteX13" fmla="*/ 607925 w 4955961"/>
              <a:gd name="connsiteY13" fmla="*/ 949569 h 2758273"/>
              <a:gd name="connsiteX14" fmla="*/ 653143 w 4955961"/>
              <a:gd name="connsiteY14" fmla="*/ 1050053 h 2758273"/>
              <a:gd name="connsiteX15" fmla="*/ 703384 w 4955961"/>
              <a:gd name="connsiteY15" fmla="*/ 1110343 h 2758273"/>
              <a:gd name="connsiteX16" fmla="*/ 703384 w 4955961"/>
              <a:gd name="connsiteY16" fmla="*/ 1200778 h 2758273"/>
              <a:gd name="connsiteX17" fmla="*/ 708408 w 4955961"/>
              <a:gd name="connsiteY17" fmla="*/ 1296237 h 2758273"/>
              <a:gd name="connsiteX18" fmla="*/ 753626 w 4955961"/>
              <a:gd name="connsiteY18" fmla="*/ 1401745 h 2758273"/>
              <a:gd name="connsiteX19" fmla="*/ 803868 w 4955961"/>
              <a:gd name="connsiteY19" fmla="*/ 1482132 h 2758273"/>
              <a:gd name="connsiteX20" fmla="*/ 884255 w 4955961"/>
              <a:gd name="connsiteY20" fmla="*/ 1512277 h 2758273"/>
              <a:gd name="connsiteX21" fmla="*/ 894303 w 4955961"/>
              <a:gd name="connsiteY21" fmla="*/ 1416818 h 2758273"/>
              <a:gd name="connsiteX22" fmla="*/ 864158 w 4955961"/>
              <a:gd name="connsiteY22" fmla="*/ 1366576 h 2758273"/>
              <a:gd name="connsiteX23" fmla="*/ 834013 w 4955961"/>
              <a:gd name="connsiteY23" fmla="*/ 1261068 h 2758273"/>
              <a:gd name="connsiteX24" fmla="*/ 889279 w 4955961"/>
              <a:gd name="connsiteY24" fmla="*/ 1210826 h 2758273"/>
              <a:gd name="connsiteX25" fmla="*/ 974690 w 4955961"/>
              <a:gd name="connsiteY25" fmla="*/ 1286189 h 2758273"/>
              <a:gd name="connsiteX26" fmla="*/ 1040004 w 4955961"/>
              <a:gd name="connsiteY26" fmla="*/ 1306286 h 2758273"/>
              <a:gd name="connsiteX27" fmla="*/ 1105318 w 4955961"/>
              <a:gd name="connsiteY27" fmla="*/ 1336431 h 2758273"/>
              <a:gd name="connsiteX28" fmla="*/ 1251019 w 4955961"/>
              <a:gd name="connsiteY28" fmla="*/ 1341455 h 2758273"/>
              <a:gd name="connsiteX29" fmla="*/ 1361551 w 4955961"/>
              <a:gd name="connsiteY29" fmla="*/ 1311310 h 2758273"/>
              <a:gd name="connsiteX30" fmla="*/ 1416817 w 4955961"/>
              <a:gd name="connsiteY30" fmla="*/ 1351503 h 2758273"/>
              <a:gd name="connsiteX31" fmla="*/ 1522325 w 4955961"/>
              <a:gd name="connsiteY31" fmla="*/ 1336431 h 2758273"/>
              <a:gd name="connsiteX32" fmla="*/ 1522325 w 4955961"/>
              <a:gd name="connsiteY32" fmla="*/ 1225899 h 2758273"/>
              <a:gd name="connsiteX33" fmla="*/ 1592663 w 4955961"/>
              <a:gd name="connsiteY33" fmla="*/ 1210826 h 2758273"/>
              <a:gd name="connsiteX34" fmla="*/ 1718268 w 4955961"/>
              <a:gd name="connsiteY34" fmla="*/ 1190730 h 2758273"/>
              <a:gd name="connsiteX35" fmla="*/ 1768510 w 4955961"/>
              <a:gd name="connsiteY35" fmla="*/ 1235947 h 2758273"/>
              <a:gd name="connsiteX36" fmla="*/ 1818751 w 4955961"/>
              <a:gd name="connsiteY36" fmla="*/ 1276141 h 2758273"/>
              <a:gd name="connsiteX37" fmla="*/ 1874017 w 4955961"/>
              <a:gd name="connsiteY37" fmla="*/ 1235947 h 2758273"/>
              <a:gd name="connsiteX38" fmla="*/ 1974501 w 4955961"/>
              <a:gd name="connsiteY38" fmla="*/ 1160585 h 2758273"/>
              <a:gd name="connsiteX39" fmla="*/ 2044839 w 4955961"/>
              <a:gd name="connsiteY39" fmla="*/ 1215851 h 2758273"/>
              <a:gd name="connsiteX40" fmla="*/ 2235758 w 4955961"/>
              <a:gd name="connsiteY40" fmla="*/ 1155560 h 2758273"/>
              <a:gd name="connsiteX41" fmla="*/ 2321169 w 4955961"/>
              <a:gd name="connsiteY41" fmla="*/ 1105319 h 2758273"/>
              <a:gd name="connsiteX42" fmla="*/ 2421652 w 4955961"/>
              <a:gd name="connsiteY42" fmla="*/ 1120391 h 2758273"/>
              <a:gd name="connsiteX43" fmla="*/ 2517112 w 4955961"/>
              <a:gd name="connsiteY43" fmla="*/ 1175657 h 2758273"/>
              <a:gd name="connsiteX44" fmla="*/ 2572378 w 4955961"/>
              <a:gd name="connsiteY44" fmla="*/ 1090246 h 2758273"/>
              <a:gd name="connsiteX45" fmla="*/ 2672861 w 4955961"/>
              <a:gd name="connsiteY45" fmla="*/ 1055077 h 2758273"/>
              <a:gd name="connsiteX46" fmla="*/ 2753248 w 4955961"/>
              <a:gd name="connsiteY46" fmla="*/ 1095270 h 2758273"/>
              <a:gd name="connsiteX47" fmla="*/ 2888901 w 4955961"/>
              <a:gd name="connsiteY47" fmla="*/ 989763 h 2758273"/>
              <a:gd name="connsiteX48" fmla="*/ 2959239 w 4955961"/>
              <a:gd name="connsiteY48" fmla="*/ 949569 h 2758273"/>
              <a:gd name="connsiteX49" fmla="*/ 2954215 w 4955961"/>
              <a:gd name="connsiteY49" fmla="*/ 869182 h 2758273"/>
              <a:gd name="connsiteX50" fmla="*/ 3009481 w 4955961"/>
              <a:gd name="connsiteY50" fmla="*/ 778747 h 2758273"/>
              <a:gd name="connsiteX51" fmla="*/ 3089868 w 4955961"/>
              <a:gd name="connsiteY51" fmla="*/ 753626 h 2758273"/>
              <a:gd name="connsiteX52" fmla="*/ 3280787 w 4955961"/>
              <a:gd name="connsiteY52" fmla="*/ 693336 h 2758273"/>
              <a:gd name="connsiteX53" fmla="*/ 3406391 w 4955961"/>
              <a:gd name="connsiteY53" fmla="*/ 653143 h 2758273"/>
              <a:gd name="connsiteX54" fmla="*/ 3411415 w 4955961"/>
              <a:gd name="connsiteY54" fmla="*/ 653143 h 2758273"/>
              <a:gd name="connsiteX55" fmla="*/ 3431512 w 4955961"/>
              <a:gd name="connsiteY55" fmla="*/ 602901 h 2758273"/>
              <a:gd name="connsiteX56" fmla="*/ 3471705 w 4955961"/>
              <a:gd name="connsiteY56" fmla="*/ 577780 h 2758273"/>
              <a:gd name="connsiteX57" fmla="*/ 3577213 w 4955961"/>
              <a:gd name="connsiteY57" fmla="*/ 602901 h 2758273"/>
              <a:gd name="connsiteX58" fmla="*/ 3617406 w 4955961"/>
              <a:gd name="connsiteY58" fmla="*/ 537587 h 2758273"/>
              <a:gd name="connsiteX59" fmla="*/ 3582237 w 4955961"/>
              <a:gd name="connsiteY59" fmla="*/ 437103 h 2758273"/>
              <a:gd name="connsiteX60" fmla="*/ 3632479 w 4955961"/>
              <a:gd name="connsiteY60" fmla="*/ 361741 h 2758273"/>
              <a:gd name="connsiteX61" fmla="*/ 3682721 w 4955961"/>
              <a:gd name="connsiteY61" fmla="*/ 346668 h 2758273"/>
              <a:gd name="connsiteX62" fmla="*/ 3768132 w 4955961"/>
              <a:gd name="connsiteY62" fmla="*/ 336620 h 2758273"/>
              <a:gd name="connsiteX63" fmla="*/ 3853543 w 4955961"/>
              <a:gd name="connsiteY63" fmla="*/ 306475 h 2758273"/>
              <a:gd name="connsiteX64" fmla="*/ 3858567 w 4955961"/>
              <a:gd name="connsiteY64" fmla="*/ 135653 h 2758273"/>
              <a:gd name="connsiteX65" fmla="*/ 3999244 w 4955961"/>
              <a:gd name="connsiteY65" fmla="*/ 105508 h 2758273"/>
              <a:gd name="connsiteX66" fmla="*/ 4049485 w 4955961"/>
              <a:gd name="connsiteY66" fmla="*/ 65314 h 2758273"/>
              <a:gd name="connsiteX67" fmla="*/ 4099727 w 4955961"/>
              <a:gd name="connsiteY67" fmla="*/ 0 h 2758273"/>
              <a:gd name="connsiteX68" fmla="*/ 4233040 w 4955961"/>
              <a:gd name="connsiteY68" fmla="*/ 381998 h 2758273"/>
              <a:gd name="connsiteX69" fmla="*/ 4265131 w 4955961"/>
              <a:gd name="connsiteY69" fmla="*/ 399580 h 2758273"/>
              <a:gd name="connsiteX70" fmla="*/ 4328894 w 4955961"/>
              <a:gd name="connsiteY70" fmla="*/ 396565 h 2758273"/>
              <a:gd name="connsiteX71" fmla="*/ 4433985 w 4955961"/>
              <a:gd name="connsiteY71" fmla="*/ 341468 h 2758273"/>
              <a:gd name="connsiteX72" fmla="*/ 4534321 w 4955961"/>
              <a:gd name="connsiteY72" fmla="*/ 377660 h 2758273"/>
              <a:gd name="connsiteX73" fmla="*/ 4649976 w 4955961"/>
              <a:gd name="connsiteY73" fmla="*/ 331921 h 2758273"/>
              <a:gd name="connsiteX74" fmla="*/ 4746593 w 4955961"/>
              <a:gd name="connsiteY74" fmla="*/ 294073 h 2758273"/>
              <a:gd name="connsiteX75" fmla="*/ 4927392 w 4955961"/>
              <a:gd name="connsiteY75" fmla="*/ 361064 h 2758273"/>
              <a:gd name="connsiteX76" fmla="*/ 4955961 w 4955961"/>
              <a:gd name="connsiteY76" fmla="*/ 446306 h 2758273"/>
              <a:gd name="connsiteX77" fmla="*/ 4872101 w 4955961"/>
              <a:gd name="connsiteY77" fmla="*/ 471427 h 2758273"/>
              <a:gd name="connsiteX78" fmla="*/ 4816071 w 4955961"/>
              <a:gd name="connsiteY78" fmla="*/ 530209 h 2758273"/>
              <a:gd name="connsiteX79" fmla="*/ 4759648 w 4955961"/>
              <a:gd name="connsiteY79" fmla="*/ 546120 h 2758273"/>
              <a:gd name="connsiteX80" fmla="*/ 4711352 w 4955961"/>
              <a:gd name="connsiteY80" fmla="*/ 674403 h 2758273"/>
              <a:gd name="connsiteX81" fmla="*/ 4620153 w 4955961"/>
              <a:gd name="connsiteY81" fmla="*/ 792637 h 2758273"/>
              <a:gd name="connsiteX82" fmla="*/ 4538238 w 4955961"/>
              <a:gd name="connsiteY82" fmla="*/ 851420 h 2758273"/>
              <a:gd name="connsiteX83" fmla="*/ 4298702 w 4955961"/>
              <a:gd name="connsiteY83" fmla="*/ 707061 h 2758273"/>
              <a:gd name="connsiteX84" fmla="*/ 4205581 w 4955961"/>
              <a:gd name="connsiteY84" fmla="*/ 647108 h 2758273"/>
              <a:gd name="connsiteX85" fmla="*/ 4077685 w 4955961"/>
              <a:gd name="connsiteY85" fmla="*/ 579953 h 2758273"/>
              <a:gd name="connsiteX86" fmla="*/ 3984171 w 4955961"/>
              <a:gd name="connsiteY86" fmla="*/ 401934 h 2758273"/>
              <a:gd name="connsiteX87" fmla="*/ 3883688 w 4955961"/>
              <a:gd name="connsiteY87" fmla="*/ 376813 h 2758273"/>
              <a:gd name="connsiteX88" fmla="*/ 3813349 w 4955961"/>
              <a:gd name="connsiteY88" fmla="*/ 376813 h 2758273"/>
              <a:gd name="connsiteX89" fmla="*/ 3707841 w 4955961"/>
              <a:gd name="connsiteY89" fmla="*/ 391886 h 2758273"/>
              <a:gd name="connsiteX90" fmla="*/ 3687745 w 4955961"/>
              <a:gd name="connsiteY90" fmla="*/ 427055 h 2758273"/>
              <a:gd name="connsiteX91" fmla="*/ 3682721 w 4955961"/>
              <a:gd name="connsiteY91" fmla="*/ 482321 h 2758273"/>
              <a:gd name="connsiteX92" fmla="*/ 3662624 w 4955961"/>
              <a:gd name="connsiteY92" fmla="*/ 547635 h 2758273"/>
              <a:gd name="connsiteX93" fmla="*/ 3647551 w 4955961"/>
              <a:gd name="connsiteY93" fmla="*/ 612949 h 2758273"/>
              <a:gd name="connsiteX94" fmla="*/ 3627455 w 4955961"/>
              <a:gd name="connsiteY94" fmla="*/ 633046 h 2758273"/>
              <a:gd name="connsiteX95" fmla="*/ 3506874 w 4955961"/>
              <a:gd name="connsiteY95" fmla="*/ 668215 h 2758273"/>
              <a:gd name="connsiteX96" fmla="*/ 3476729 w 4955961"/>
              <a:gd name="connsiteY96" fmla="*/ 683288 h 2758273"/>
              <a:gd name="connsiteX97" fmla="*/ 3411415 w 4955961"/>
              <a:gd name="connsiteY97" fmla="*/ 693336 h 2758273"/>
              <a:gd name="connsiteX98" fmla="*/ 3341077 w 4955961"/>
              <a:gd name="connsiteY98" fmla="*/ 738554 h 2758273"/>
              <a:gd name="connsiteX99" fmla="*/ 3240593 w 4955961"/>
              <a:gd name="connsiteY99" fmla="*/ 763675 h 2758273"/>
              <a:gd name="connsiteX100" fmla="*/ 3155182 w 4955961"/>
              <a:gd name="connsiteY100" fmla="*/ 773723 h 2758273"/>
              <a:gd name="connsiteX101" fmla="*/ 3079819 w 4955961"/>
              <a:gd name="connsiteY101" fmla="*/ 813917 h 2758273"/>
              <a:gd name="connsiteX102" fmla="*/ 3074795 w 4955961"/>
              <a:gd name="connsiteY102" fmla="*/ 869182 h 2758273"/>
              <a:gd name="connsiteX103" fmla="*/ 3014505 w 4955961"/>
              <a:gd name="connsiteY103" fmla="*/ 909376 h 2758273"/>
              <a:gd name="connsiteX104" fmla="*/ 3009481 w 4955961"/>
              <a:gd name="connsiteY104" fmla="*/ 964642 h 2758273"/>
              <a:gd name="connsiteX105" fmla="*/ 2964263 w 4955961"/>
              <a:gd name="connsiteY105" fmla="*/ 1019908 h 2758273"/>
              <a:gd name="connsiteX106" fmla="*/ 2919046 w 4955961"/>
              <a:gd name="connsiteY106" fmla="*/ 1065125 h 2758273"/>
              <a:gd name="connsiteX107" fmla="*/ 2843683 w 4955961"/>
              <a:gd name="connsiteY107" fmla="*/ 1110343 h 2758273"/>
              <a:gd name="connsiteX108" fmla="*/ 2748224 w 4955961"/>
              <a:gd name="connsiteY108" fmla="*/ 1150536 h 2758273"/>
              <a:gd name="connsiteX109" fmla="*/ 2662813 w 4955961"/>
              <a:gd name="connsiteY109" fmla="*/ 1200778 h 2758273"/>
              <a:gd name="connsiteX110" fmla="*/ 2622619 w 4955961"/>
              <a:gd name="connsiteY110" fmla="*/ 1190730 h 2758273"/>
              <a:gd name="connsiteX111" fmla="*/ 2542233 w 4955961"/>
              <a:gd name="connsiteY111" fmla="*/ 1220875 h 2758273"/>
              <a:gd name="connsiteX112" fmla="*/ 2466870 w 4955961"/>
              <a:gd name="connsiteY112" fmla="*/ 1261068 h 2758273"/>
              <a:gd name="connsiteX113" fmla="*/ 2376435 w 4955961"/>
              <a:gd name="connsiteY113" fmla="*/ 1225899 h 2758273"/>
              <a:gd name="connsiteX114" fmla="*/ 2306096 w 4955961"/>
              <a:gd name="connsiteY114" fmla="*/ 1215851 h 2758273"/>
              <a:gd name="connsiteX115" fmla="*/ 2210637 w 4955961"/>
              <a:gd name="connsiteY115" fmla="*/ 1240971 h 2758273"/>
              <a:gd name="connsiteX116" fmla="*/ 2130250 w 4955961"/>
              <a:gd name="connsiteY116" fmla="*/ 1276141 h 2758273"/>
              <a:gd name="connsiteX117" fmla="*/ 2095081 w 4955961"/>
              <a:gd name="connsiteY117" fmla="*/ 1316334 h 2758273"/>
              <a:gd name="connsiteX118" fmla="*/ 2004646 w 4955961"/>
              <a:gd name="connsiteY118" fmla="*/ 1311310 h 2758273"/>
              <a:gd name="connsiteX119" fmla="*/ 1909187 w 4955961"/>
              <a:gd name="connsiteY119" fmla="*/ 1296237 h 2758273"/>
              <a:gd name="connsiteX120" fmla="*/ 1858945 w 4955961"/>
              <a:gd name="connsiteY120" fmla="*/ 1341455 h 2758273"/>
              <a:gd name="connsiteX121" fmla="*/ 1798655 w 4955961"/>
              <a:gd name="connsiteY121" fmla="*/ 1361552 h 2758273"/>
              <a:gd name="connsiteX122" fmla="*/ 1718268 w 4955961"/>
              <a:gd name="connsiteY122" fmla="*/ 1326382 h 2758273"/>
              <a:gd name="connsiteX123" fmla="*/ 1683099 w 4955961"/>
              <a:gd name="connsiteY123" fmla="*/ 1311310 h 2758273"/>
              <a:gd name="connsiteX124" fmla="*/ 1592663 w 4955961"/>
              <a:gd name="connsiteY124" fmla="*/ 1346479 h 2758273"/>
              <a:gd name="connsiteX125" fmla="*/ 1557494 w 4955961"/>
              <a:gd name="connsiteY125" fmla="*/ 1401745 h 2758273"/>
              <a:gd name="connsiteX126" fmla="*/ 1441938 w 4955961"/>
              <a:gd name="connsiteY126" fmla="*/ 1416818 h 2758273"/>
              <a:gd name="connsiteX127" fmla="*/ 1341455 w 4955961"/>
              <a:gd name="connsiteY127" fmla="*/ 1396721 h 2758273"/>
              <a:gd name="connsiteX128" fmla="*/ 1251019 w 4955961"/>
              <a:gd name="connsiteY128" fmla="*/ 1411793 h 2758273"/>
              <a:gd name="connsiteX129" fmla="*/ 1326382 w 4955961"/>
              <a:gd name="connsiteY129" fmla="*/ 1547446 h 2758273"/>
              <a:gd name="connsiteX130" fmla="*/ 1261068 w 4955961"/>
              <a:gd name="connsiteY130" fmla="*/ 1642906 h 2758273"/>
              <a:gd name="connsiteX131" fmla="*/ 1175657 w 4955961"/>
              <a:gd name="connsiteY131" fmla="*/ 1683099 h 2758273"/>
              <a:gd name="connsiteX132" fmla="*/ 1115367 w 4955961"/>
              <a:gd name="connsiteY132" fmla="*/ 1688123 h 2758273"/>
              <a:gd name="connsiteX133" fmla="*/ 1055077 w 4955961"/>
              <a:gd name="connsiteY133" fmla="*/ 1723292 h 2758273"/>
              <a:gd name="connsiteX134" fmla="*/ 994787 w 4955961"/>
              <a:gd name="connsiteY134" fmla="*/ 1748413 h 2758273"/>
              <a:gd name="connsiteX135" fmla="*/ 969666 w 4955961"/>
              <a:gd name="connsiteY135" fmla="*/ 1838848 h 2758273"/>
              <a:gd name="connsiteX136" fmla="*/ 929472 w 4955961"/>
              <a:gd name="connsiteY136" fmla="*/ 1874018 h 2758273"/>
              <a:gd name="connsiteX137" fmla="*/ 929472 w 4955961"/>
              <a:gd name="connsiteY137" fmla="*/ 1934308 h 2758273"/>
              <a:gd name="connsiteX138" fmla="*/ 844061 w 4955961"/>
              <a:gd name="connsiteY138" fmla="*/ 1969477 h 2758273"/>
              <a:gd name="connsiteX139" fmla="*/ 778747 w 4955961"/>
              <a:gd name="connsiteY139" fmla="*/ 1964453 h 2758273"/>
              <a:gd name="connsiteX140" fmla="*/ 738554 w 4955961"/>
              <a:gd name="connsiteY140" fmla="*/ 1989574 h 2758273"/>
              <a:gd name="connsiteX141" fmla="*/ 678263 w 4955961"/>
              <a:gd name="connsiteY141" fmla="*/ 2004646 h 2758273"/>
              <a:gd name="connsiteX142" fmla="*/ 638070 w 4955961"/>
              <a:gd name="connsiteY142" fmla="*/ 2004646 h 2758273"/>
              <a:gd name="connsiteX143" fmla="*/ 587828 w 4955961"/>
              <a:gd name="connsiteY143" fmla="*/ 2049864 h 2758273"/>
              <a:gd name="connsiteX144" fmla="*/ 542611 w 4955961"/>
              <a:gd name="connsiteY144" fmla="*/ 2069960 h 2758273"/>
              <a:gd name="connsiteX145" fmla="*/ 487345 w 4955961"/>
              <a:gd name="connsiteY145" fmla="*/ 2069960 h 2758273"/>
              <a:gd name="connsiteX146" fmla="*/ 477296 w 4955961"/>
              <a:gd name="connsiteY146" fmla="*/ 2135275 h 2758273"/>
              <a:gd name="connsiteX147" fmla="*/ 477296 w 4955961"/>
              <a:gd name="connsiteY147" fmla="*/ 2255855 h 2758273"/>
              <a:gd name="connsiteX148" fmla="*/ 487345 w 4955961"/>
              <a:gd name="connsiteY148" fmla="*/ 2371411 h 2758273"/>
              <a:gd name="connsiteX149" fmla="*/ 502417 w 4955961"/>
              <a:gd name="connsiteY149" fmla="*/ 2436725 h 2758273"/>
              <a:gd name="connsiteX150" fmla="*/ 487345 w 4955961"/>
              <a:gd name="connsiteY150" fmla="*/ 2517112 h 2758273"/>
              <a:gd name="connsiteX151" fmla="*/ 487345 w 4955961"/>
              <a:gd name="connsiteY151" fmla="*/ 2632668 h 2758273"/>
              <a:gd name="connsiteX152" fmla="*/ 472272 w 4955961"/>
              <a:gd name="connsiteY152" fmla="*/ 2758273 h 2758273"/>
              <a:gd name="connsiteX153" fmla="*/ 396910 w 4955961"/>
              <a:gd name="connsiteY153" fmla="*/ 2743200 h 2758273"/>
              <a:gd name="connsiteX154" fmla="*/ 381837 w 4955961"/>
              <a:gd name="connsiteY154" fmla="*/ 2537209 h 2758273"/>
              <a:gd name="connsiteX155" fmla="*/ 427055 w 4955961"/>
              <a:gd name="connsiteY155" fmla="*/ 2361363 h 2758273"/>
              <a:gd name="connsiteX156" fmla="*/ 411982 w 4955961"/>
              <a:gd name="connsiteY156" fmla="*/ 2150347 h 2758273"/>
              <a:gd name="connsiteX157" fmla="*/ 417006 w 4955961"/>
              <a:gd name="connsiteY157" fmla="*/ 2054888 h 2758273"/>
              <a:gd name="connsiteX158" fmla="*/ 432079 w 4955961"/>
              <a:gd name="connsiteY158" fmla="*/ 1974501 h 2758273"/>
              <a:gd name="connsiteX159" fmla="*/ 532562 w 4955961"/>
              <a:gd name="connsiteY159" fmla="*/ 1934308 h 2758273"/>
              <a:gd name="connsiteX160" fmla="*/ 653143 w 4955961"/>
              <a:gd name="connsiteY160" fmla="*/ 1924259 h 2758273"/>
              <a:gd name="connsiteX161" fmla="*/ 708408 w 4955961"/>
              <a:gd name="connsiteY161" fmla="*/ 1833824 h 2758273"/>
              <a:gd name="connsiteX162" fmla="*/ 733529 w 4955961"/>
              <a:gd name="connsiteY162" fmla="*/ 1768510 h 2758273"/>
              <a:gd name="connsiteX163" fmla="*/ 859134 w 4955961"/>
              <a:gd name="connsiteY163" fmla="*/ 1733341 h 2758273"/>
              <a:gd name="connsiteX164" fmla="*/ 828989 w 4955961"/>
              <a:gd name="connsiteY164" fmla="*/ 1637881 h 2758273"/>
              <a:gd name="connsiteX165" fmla="*/ 698360 w 4955961"/>
              <a:gd name="connsiteY165" fmla="*/ 1552470 h 2758273"/>
              <a:gd name="connsiteX166" fmla="*/ 673239 w 4955961"/>
              <a:gd name="connsiteY166" fmla="*/ 1411793 h 2758273"/>
              <a:gd name="connsiteX167" fmla="*/ 612949 w 4955961"/>
              <a:gd name="connsiteY167" fmla="*/ 1346479 h 2758273"/>
              <a:gd name="connsiteX168" fmla="*/ 557683 w 4955961"/>
              <a:gd name="connsiteY168" fmla="*/ 1190730 h 2758273"/>
              <a:gd name="connsiteX169" fmla="*/ 562707 w 4955961"/>
              <a:gd name="connsiteY169" fmla="*/ 1110343 h 2758273"/>
              <a:gd name="connsiteX170" fmla="*/ 547635 w 4955961"/>
              <a:gd name="connsiteY170" fmla="*/ 1034980 h 2758273"/>
              <a:gd name="connsiteX171" fmla="*/ 542611 w 4955961"/>
              <a:gd name="connsiteY171" fmla="*/ 874207 h 2758273"/>
              <a:gd name="connsiteX172" fmla="*/ 547635 w 4955961"/>
              <a:gd name="connsiteY172" fmla="*/ 708409 h 2758273"/>
              <a:gd name="connsiteX173" fmla="*/ 572756 w 4955961"/>
              <a:gd name="connsiteY173" fmla="*/ 602901 h 2758273"/>
              <a:gd name="connsiteX174" fmla="*/ 582804 w 4955961"/>
              <a:gd name="connsiteY174" fmla="*/ 527538 h 2758273"/>
              <a:gd name="connsiteX175" fmla="*/ 537587 w 4955961"/>
              <a:gd name="connsiteY175" fmla="*/ 492369 h 2758273"/>
              <a:gd name="connsiteX176" fmla="*/ 401934 w 4955961"/>
              <a:gd name="connsiteY176" fmla="*/ 482321 h 2758273"/>
              <a:gd name="connsiteX177" fmla="*/ 286378 w 4955961"/>
              <a:gd name="connsiteY177" fmla="*/ 477297 h 2758273"/>
              <a:gd name="connsiteX178" fmla="*/ 251208 w 4955961"/>
              <a:gd name="connsiteY178" fmla="*/ 452176 h 2758273"/>
              <a:gd name="connsiteX179" fmla="*/ 145701 w 4955961"/>
              <a:gd name="connsiteY179" fmla="*/ 457200 h 2758273"/>
              <a:gd name="connsiteX180" fmla="*/ 65314 w 4955961"/>
              <a:gd name="connsiteY180" fmla="*/ 462224 h 2758273"/>
              <a:gd name="connsiteX181" fmla="*/ 0 w 4955961"/>
              <a:gd name="connsiteY181" fmla="*/ 432079 h 2758273"/>
              <a:gd name="connsiteX0" fmla="*/ 0 w 4955961"/>
              <a:gd name="connsiteY0" fmla="*/ 366765 h 2692959"/>
              <a:gd name="connsiteX1" fmla="*/ 65314 w 4955961"/>
              <a:gd name="connsiteY1" fmla="*/ 271306 h 2692959"/>
              <a:gd name="connsiteX2" fmla="*/ 140677 w 4955961"/>
              <a:gd name="connsiteY2" fmla="*/ 286378 h 2692959"/>
              <a:gd name="connsiteX3" fmla="*/ 236136 w 4955961"/>
              <a:gd name="connsiteY3" fmla="*/ 301451 h 2692959"/>
              <a:gd name="connsiteX4" fmla="*/ 336619 w 4955961"/>
              <a:gd name="connsiteY4" fmla="*/ 311499 h 2692959"/>
              <a:gd name="connsiteX5" fmla="*/ 386861 w 4955961"/>
              <a:gd name="connsiteY5" fmla="*/ 326572 h 2692959"/>
              <a:gd name="connsiteX6" fmla="*/ 467248 w 4955961"/>
              <a:gd name="connsiteY6" fmla="*/ 321548 h 2692959"/>
              <a:gd name="connsiteX7" fmla="*/ 592852 w 4955961"/>
              <a:gd name="connsiteY7" fmla="*/ 376813 h 2692959"/>
              <a:gd name="connsiteX8" fmla="*/ 648118 w 4955961"/>
              <a:gd name="connsiteY8" fmla="*/ 411983 h 2692959"/>
              <a:gd name="connsiteX9" fmla="*/ 633046 w 4955961"/>
              <a:gd name="connsiteY9" fmla="*/ 502418 h 2692959"/>
              <a:gd name="connsiteX10" fmla="*/ 607925 w 4955961"/>
              <a:gd name="connsiteY10" fmla="*/ 587829 h 2692959"/>
              <a:gd name="connsiteX11" fmla="*/ 602901 w 4955961"/>
              <a:gd name="connsiteY11" fmla="*/ 688312 h 2692959"/>
              <a:gd name="connsiteX12" fmla="*/ 592852 w 4955961"/>
              <a:gd name="connsiteY12" fmla="*/ 763675 h 2692959"/>
              <a:gd name="connsiteX13" fmla="*/ 607925 w 4955961"/>
              <a:gd name="connsiteY13" fmla="*/ 884255 h 2692959"/>
              <a:gd name="connsiteX14" fmla="*/ 653143 w 4955961"/>
              <a:gd name="connsiteY14" fmla="*/ 984739 h 2692959"/>
              <a:gd name="connsiteX15" fmla="*/ 703384 w 4955961"/>
              <a:gd name="connsiteY15" fmla="*/ 1045029 h 2692959"/>
              <a:gd name="connsiteX16" fmla="*/ 703384 w 4955961"/>
              <a:gd name="connsiteY16" fmla="*/ 1135464 h 2692959"/>
              <a:gd name="connsiteX17" fmla="*/ 708408 w 4955961"/>
              <a:gd name="connsiteY17" fmla="*/ 1230923 h 2692959"/>
              <a:gd name="connsiteX18" fmla="*/ 753626 w 4955961"/>
              <a:gd name="connsiteY18" fmla="*/ 1336431 h 2692959"/>
              <a:gd name="connsiteX19" fmla="*/ 803868 w 4955961"/>
              <a:gd name="connsiteY19" fmla="*/ 1416818 h 2692959"/>
              <a:gd name="connsiteX20" fmla="*/ 884255 w 4955961"/>
              <a:gd name="connsiteY20" fmla="*/ 1446963 h 2692959"/>
              <a:gd name="connsiteX21" fmla="*/ 894303 w 4955961"/>
              <a:gd name="connsiteY21" fmla="*/ 1351504 h 2692959"/>
              <a:gd name="connsiteX22" fmla="*/ 864158 w 4955961"/>
              <a:gd name="connsiteY22" fmla="*/ 1301262 h 2692959"/>
              <a:gd name="connsiteX23" fmla="*/ 834013 w 4955961"/>
              <a:gd name="connsiteY23" fmla="*/ 1195754 h 2692959"/>
              <a:gd name="connsiteX24" fmla="*/ 889279 w 4955961"/>
              <a:gd name="connsiteY24" fmla="*/ 1145512 h 2692959"/>
              <a:gd name="connsiteX25" fmla="*/ 974690 w 4955961"/>
              <a:gd name="connsiteY25" fmla="*/ 1220875 h 2692959"/>
              <a:gd name="connsiteX26" fmla="*/ 1040004 w 4955961"/>
              <a:gd name="connsiteY26" fmla="*/ 1240972 h 2692959"/>
              <a:gd name="connsiteX27" fmla="*/ 1105318 w 4955961"/>
              <a:gd name="connsiteY27" fmla="*/ 1271117 h 2692959"/>
              <a:gd name="connsiteX28" fmla="*/ 1251019 w 4955961"/>
              <a:gd name="connsiteY28" fmla="*/ 1276141 h 2692959"/>
              <a:gd name="connsiteX29" fmla="*/ 1361551 w 4955961"/>
              <a:gd name="connsiteY29" fmla="*/ 1245996 h 2692959"/>
              <a:gd name="connsiteX30" fmla="*/ 1416817 w 4955961"/>
              <a:gd name="connsiteY30" fmla="*/ 1286189 h 2692959"/>
              <a:gd name="connsiteX31" fmla="*/ 1522325 w 4955961"/>
              <a:gd name="connsiteY31" fmla="*/ 1271117 h 2692959"/>
              <a:gd name="connsiteX32" fmla="*/ 1522325 w 4955961"/>
              <a:gd name="connsiteY32" fmla="*/ 1160585 h 2692959"/>
              <a:gd name="connsiteX33" fmla="*/ 1592663 w 4955961"/>
              <a:gd name="connsiteY33" fmla="*/ 1145512 h 2692959"/>
              <a:gd name="connsiteX34" fmla="*/ 1718268 w 4955961"/>
              <a:gd name="connsiteY34" fmla="*/ 1125416 h 2692959"/>
              <a:gd name="connsiteX35" fmla="*/ 1768510 w 4955961"/>
              <a:gd name="connsiteY35" fmla="*/ 1170633 h 2692959"/>
              <a:gd name="connsiteX36" fmla="*/ 1818751 w 4955961"/>
              <a:gd name="connsiteY36" fmla="*/ 1210827 h 2692959"/>
              <a:gd name="connsiteX37" fmla="*/ 1874017 w 4955961"/>
              <a:gd name="connsiteY37" fmla="*/ 1170633 h 2692959"/>
              <a:gd name="connsiteX38" fmla="*/ 1974501 w 4955961"/>
              <a:gd name="connsiteY38" fmla="*/ 1095271 h 2692959"/>
              <a:gd name="connsiteX39" fmla="*/ 2044839 w 4955961"/>
              <a:gd name="connsiteY39" fmla="*/ 1150537 h 2692959"/>
              <a:gd name="connsiteX40" fmla="*/ 2235758 w 4955961"/>
              <a:gd name="connsiteY40" fmla="*/ 1090246 h 2692959"/>
              <a:gd name="connsiteX41" fmla="*/ 2321169 w 4955961"/>
              <a:gd name="connsiteY41" fmla="*/ 1040005 h 2692959"/>
              <a:gd name="connsiteX42" fmla="*/ 2421652 w 4955961"/>
              <a:gd name="connsiteY42" fmla="*/ 1055077 h 2692959"/>
              <a:gd name="connsiteX43" fmla="*/ 2517112 w 4955961"/>
              <a:gd name="connsiteY43" fmla="*/ 1110343 h 2692959"/>
              <a:gd name="connsiteX44" fmla="*/ 2572378 w 4955961"/>
              <a:gd name="connsiteY44" fmla="*/ 1024932 h 2692959"/>
              <a:gd name="connsiteX45" fmla="*/ 2672861 w 4955961"/>
              <a:gd name="connsiteY45" fmla="*/ 989763 h 2692959"/>
              <a:gd name="connsiteX46" fmla="*/ 2753248 w 4955961"/>
              <a:gd name="connsiteY46" fmla="*/ 1029956 h 2692959"/>
              <a:gd name="connsiteX47" fmla="*/ 2888901 w 4955961"/>
              <a:gd name="connsiteY47" fmla="*/ 924449 h 2692959"/>
              <a:gd name="connsiteX48" fmla="*/ 2959239 w 4955961"/>
              <a:gd name="connsiteY48" fmla="*/ 884255 h 2692959"/>
              <a:gd name="connsiteX49" fmla="*/ 2954215 w 4955961"/>
              <a:gd name="connsiteY49" fmla="*/ 803868 h 2692959"/>
              <a:gd name="connsiteX50" fmla="*/ 3009481 w 4955961"/>
              <a:gd name="connsiteY50" fmla="*/ 713433 h 2692959"/>
              <a:gd name="connsiteX51" fmla="*/ 3089868 w 4955961"/>
              <a:gd name="connsiteY51" fmla="*/ 688312 h 2692959"/>
              <a:gd name="connsiteX52" fmla="*/ 3280787 w 4955961"/>
              <a:gd name="connsiteY52" fmla="*/ 628022 h 2692959"/>
              <a:gd name="connsiteX53" fmla="*/ 3406391 w 4955961"/>
              <a:gd name="connsiteY53" fmla="*/ 587829 h 2692959"/>
              <a:gd name="connsiteX54" fmla="*/ 3411415 w 4955961"/>
              <a:gd name="connsiteY54" fmla="*/ 587829 h 2692959"/>
              <a:gd name="connsiteX55" fmla="*/ 3431512 w 4955961"/>
              <a:gd name="connsiteY55" fmla="*/ 537587 h 2692959"/>
              <a:gd name="connsiteX56" fmla="*/ 3471705 w 4955961"/>
              <a:gd name="connsiteY56" fmla="*/ 512466 h 2692959"/>
              <a:gd name="connsiteX57" fmla="*/ 3577213 w 4955961"/>
              <a:gd name="connsiteY57" fmla="*/ 537587 h 2692959"/>
              <a:gd name="connsiteX58" fmla="*/ 3617406 w 4955961"/>
              <a:gd name="connsiteY58" fmla="*/ 472273 h 2692959"/>
              <a:gd name="connsiteX59" fmla="*/ 3582237 w 4955961"/>
              <a:gd name="connsiteY59" fmla="*/ 371789 h 2692959"/>
              <a:gd name="connsiteX60" fmla="*/ 3632479 w 4955961"/>
              <a:gd name="connsiteY60" fmla="*/ 296427 h 2692959"/>
              <a:gd name="connsiteX61" fmla="*/ 3682721 w 4955961"/>
              <a:gd name="connsiteY61" fmla="*/ 281354 h 2692959"/>
              <a:gd name="connsiteX62" fmla="*/ 3768132 w 4955961"/>
              <a:gd name="connsiteY62" fmla="*/ 271306 h 2692959"/>
              <a:gd name="connsiteX63" fmla="*/ 3853543 w 4955961"/>
              <a:gd name="connsiteY63" fmla="*/ 241161 h 2692959"/>
              <a:gd name="connsiteX64" fmla="*/ 3858567 w 4955961"/>
              <a:gd name="connsiteY64" fmla="*/ 70339 h 2692959"/>
              <a:gd name="connsiteX65" fmla="*/ 3999244 w 4955961"/>
              <a:gd name="connsiteY65" fmla="*/ 40194 h 2692959"/>
              <a:gd name="connsiteX66" fmla="*/ 4049485 w 4955961"/>
              <a:gd name="connsiteY66" fmla="*/ 0 h 2692959"/>
              <a:gd name="connsiteX67" fmla="*/ 4136817 w 4955961"/>
              <a:gd name="connsiteY67" fmla="*/ 257401 h 2692959"/>
              <a:gd name="connsiteX68" fmla="*/ 4233040 w 4955961"/>
              <a:gd name="connsiteY68" fmla="*/ 316684 h 2692959"/>
              <a:gd name="connsiteX69" fmla="*/ 4265131 w 4955961"/>
              <a:gd name="connsiteY69" fmla="*/ 334266 h 2692959"/>
              <a:gd name="connsiteX70" fmla="*/ 4328894 w 4955961"/>
              <a:gd name="connsiteY70" fmla="*/ 331251 h 2692959"/>
              <a:gd name="connsiteX71" fmla="*/ 4433985 w 4955961"/>
              <a:gd name="connsiteY71" fmla="*/ 276154 h 2692959"/>
              <a:gd name="connsiteX72" fmla="*/ 4534321 w 4955961"/>
              <a:gd name="connsiteY72" fmla="*/ 312346 h 2692959"/>
              <a:gd name="connsiteX73" fmla="*/ 4649976 w 4955961"/>
              <a:gd name="connsiteY73" fmla="*/ 266607 h 2692959"/>
              <a:gd name="connsiteX74" fmla="*/ 4746593 w 4955961"/>
              <a:gd name="connsiteY74" fmla="*/ 228759 h 2692959"/>
              <a:gd name="connsiteX75" fmla="*/ 4927392 w 4955961"/>
              <a:gd name="connsiteY75" fmla="*/ 295750 h 2692959"/>
              <a:gd name="connsiteX76" fmla="*/ 4955961 w 4955961"/>
              <a:gd name="connsiteY76" fmla="*/ 380992 h 2692959"/>
              <a:gd name="connsiteX77" fmla="*/ 4872101 w 4955961"/>
              <a:gd name="connsiteY77" fmla="*/ 406113 h 2692959"/>
              <a:gd name="connsiteX78" fmla="*/ 4816071 w 4955961"/>
              <a:gd name="connsiteY78" fmla="*/ 464895 h 2692959"/>
              <a:gd name="connsiteX79" fmla="*/ 4759648 w 4955961"/>
              <a:gd name="connsiteY79" fmla="*/ 480806 h 2692959"/>
              <a:gd name="connsiteX80" fmla="*/ 4711352 w 4955961"/>
              <a:gd name="connsiteY80" fmla="*/ 609089 h 2692959"/>
              <a:gd name="connsiteX81" fmla="*/ 4620153 w 4955961"/>
              <a:gd name="connsiteY81" fmla="*/ 727323 h 2692959"/>
              <a:gd name="connsiteX82" fmla="*/ 4538238 w 4955961"/>
              <a:gd name="connsiteY82" fmla="*/ 786106 h 2692959"/>
              <a:gd name="connsiteX83" fmla="*/ 4298702 w 4955961"/>
              <a:gd name="connsiteY83" fmla="*/ 641747 h 2692959"/>
              <a:gd name="connsiteX84" fmla="*/ 4205581 w 4955961"/>
              <a:gd name="connsiteY84" fmla="*/ 581794 h 2692959"/>
              <a:gd name="connsiteX85" fmla="*/ 4077685 w 4955961"/>
              <a:gd name="connsiteY85" fmla="*/ 514639 h 2692959"/>
              <a:gd name="connsiteX86" fmla="*/ 3984171 w 4955961"/>
              <a:gd name="connsiteY86" fmla="*/ 336620 h 2692959"/>
              <a:gd name="connsiteX87" fmla="*/ 3883688 w 4955961"/>
              <a:gd name="connsiteY87" fmla="*/ 311499 h 2692959"/>
              <a:gd name="connsiteX88" fmla="*/ 3813349 w 4955961"/>
              <a:gd name="connsiteY88" fmla="*/ 311499 h 2692959"/>
              <a:gd name="connsiteX89" fmla="*/ 3707841 w 4955961"/>
              <a:gd name="connsiteY89" fmla="*/ 326572 h 2692959"/>
              <a:gd name="connsiteX90" fmla="*/ 3687745 w 4955961"/>
              <a:gd name="connsiteY90" fmla="*/ 361741 h 2692959"/>
              <a:gd name="connsiteX91" fmla="*/ 3682721 w 4955961"/>
              <a:gd name="connsiteY91" fmla="*/ 417007 h 2692959"/>
              <a:gd name="connsiteX92" fmla="*/ 3662624 w 4955961"/>
              <a:gd name="connsiteY92" fmla="*/ 482321 h 2692959"/>
              <a:gd name="connsiteX93" fmla="*/ 3647551 w 4955961"/>
              <a:gd name="connsiteY93" fmla="*/ 547635 h 2692959"/>
              <a:gd name="connsiteX94" fmla="*/ 3627455 w 4955961"/>
              <a:gd name="connsiteY94" fmla="*/ 567732 h 2692959"/>
              <a:gd name="connsiteX95" fmla="*/ 3506874 w 4955961"/>
              <a:gd name="connsiteY95" fmla="*/ 602901 h 2692959"/>
              <a:gd name="connsiteX96" fmla="*/ 3476729 w 4955961"/>
              <a:gd name="connsiteY96" fmla="*/ 617974 h 2692959"/>
              <a:gd name="connsiteX97" fmla="*/ 3411415 w 4955961"/>
              <a:gd name="connsiteY97" fmla="*/ 628022 h 2692959"/>
              <a:gd name="connsiteX98" fmla="*/ 3341077 w 4955961"/>
              <a:gd name="connsiteY98" fmla="*/ 673240 h 2692959"/>
              <a:gd name="connsiteX99" fmla="*/ 3240593 w 4955961"/>
              <a:gd name="connsiteY99" fmla="*/ 698361 h 2692959"/>
              <a:gd name="connsiteX100" fmla="*/ 3155182 w 4955961"/>
              <a:gd name="connsiteY100" fmla="*/ 708409 h 2692959"/>
              <a:gd name="connsiteX101" fmla="*/ 3079819 w 4955961"/>
              <a:gd name="connsiteY101" fmla="*/ 748603 h 2692959"/>
              <a:gd name="connsiteX102" fmla="*/ 3074795 w 4955961"/>
              <a:gd name="connsiteY102" fmla="*/ 803868 h 2692959"/>
              <a:gd name="connsiteX103" fmla="*/ 3014505 w 4955961"/>
              <a:gd name="connsiteY103" fmla="*/ 844062 h 2692959"/>
              <a:gd name="connsiteX104" fmla="*/ 3009481 w 4955961"/>
              <a:gd name="connsiteY104" fmla="*/ 899328 h 2692959"/>
              <a:gd name="connsiteX105" fmla="*/ 2964263 w 4955961"/>
              <a:gd name="connsiteY105" fmla="*/ 954594 h 2692959"/>
              <a:gd name="connsiteX106" fmla="*/ 2919046 w 4955961"/>
              <a:gd name="connsiteY106" fmla="*/ 999811 h 2692959"/>
              <a:gd name="connsiteX107" fmla="*/ 2843683 w 4955961"/>
              <a:gd name="connsiteY107" fmla="*/ 1045029 h 2692959"/>
              <a:gd name="connsiteX108" fmla="*/ 2748224 w 4955961"/>
              <a:gd name="connsiteY108" fmla="*/ 1085222 h 2692959"/>
              <a:gd name="connsiteX109" fmla="*/ 2662813 w 4955961"/>
              <a:gd name="connsiteY109" fmla="*/ 1135464 h 2692959"/>
              <a:gd name="connsiteX110" fmla="*/ 2622619 w 4955961"/>
              <a:gd name="connsiteY110" fmla="*/ 1125416 h 2692959"/>
              <a:gd name="connsiteX111" fmla="*/ 2542233 w 4955961"/>
              <a:gd name="connsiteY111" fmla="*/ 1155561 h 2692959"/>
              <a:gd name="connsiteX112" fmla="*/ 2466870 w 4955961"/>
              <a:gd name="connsiteY112" fmla="*/ 1195754 h 2692959"/>
              <a:gd name="connsiteX113" fmla="*/ 2376435 w 4955961"/>
              <a:gd name="connsiteY113" fmla="*/ 1160585 h 2692959"/>
              <a:gd name="connsiteX114" fmla="*/ 2306096 w 4955961"/>
              <a:gd name="connsiteY114" fmla="*/ 1150537 h 2692959"/>
              <a:gd name="connsiteX115" fmla="*/ 2210637 w 4955961"/>
              <a:gd name="connsiteY115" fmla="*/ 1175657 h 2692959"/>
              <a:gd name="connsiteX116" fmla="*/ 2130250 w 4955961"/>
              <a:gd name="connsiteY116" fmla="*/ 1210827 h 2692959"/>
              <a:gd name="connsiteX117" fmla="*/ 2095081 w 4955961"/>
              <a:gd name="connsiteY117" fmla="*/ 1251020 h 2692959"/>
              <a:gd name="connsiteX118" fmla="*/ 2004646 w 4955961"/>
              <a:gd name="connsiteY118" fmla="*/ 1245996 h 2692959"/>
              <a:gd name="connsiteX119" fmla="*/ 1909187 w 4955961"/>
              <a:gd name="connsiteY119" fmla="*/ 1230923 h 2692959"/>
              <a:gd name="connsiteX120" fmla="*/ 1858945 w 4955961"/>
              <a:gd name="connsiteY120" fmla="*/ 1276141 h 2692959"/>
              <a:gd name="connsiteX121" fmla="*/ 1798655 w 4955961"/>
              <a:gd name="connsiteY121" fmla="*/ 1296238 h 2692959"/>
              <a:gd name="connsiteX122" fmla="*/ 1718268 w 4955961"/>
              <a:gd name="connsiteY122" fmla="*/ 1261068 h 2692959"/>
              <a:gd name="connsiteX123" fmla="*/ 1683099 w 4955961"/>
              <a:gd name="connsiteY123" fmla="*/ 1245996 h 2692959"/>
              <a:gd name="connsiteX124" fmla="*/ 1592663 w 4955961"/>
              <a:gd name="connsiteY124" fmla="*/ 1281165 h 2692959"/>
              <a:gd name="connsiteX125" fmla="*/ 1557494 w 4955961"/>
              <a:gd name="connsiteY125" fmla="*/ 1336431 h 2692959"/>
              <a:gd name="connsiteX126" fmla="*/ 1441938 w 4955961"/>
              <a:gd name="connsiteY126" fmla="*/ 1351504 h 2692959"/>
              <a:gd name="connsiteX127" fmla="*/ 1341455 w 4955961"/>
              <a:gd name="connsiteY127" fmla="*/ 1331407 h 2692959"/>
              <a:gd name="connsiteX128" fmla="*/ 1251019 w 4955961"/>
              <a:gd name="connsiteY128" fmla="*/ 1346479 h 2692959"/>
              <a:gd name="connsiteX129" fmla="*/ 1326382 w 4955961"/>
              <a:gd name="connsiteY129" fmla="*/ 1482132 h 2692959"/>
              <a:gd name="connsiteX130" fmla="*/ 1261068 w 4955961"/>
              <a:gd name="connsiteY130" fmla="*/ 1577592 h 2692959"/>
              <a:gd name="connsiteX131" fmla="*/ 1175657 w 4955961"/>
              <a:gd name="connsiteY131" fmla="*/ 1617785 h 2692959"/>
              <a:gd name="connsiteX132" fmla="*/ 1115367 w 4955961"/>
              <a:gd name="connsiteY132" fmla="*/ 1622809 h 2692959"/>
              <a:gd name="connsiteX133" fmla="*/ 1055077 w 4955961"/>
              <a:gd name="connsiteY133" fmla="*/ 1657978 h 2692959"/>
              <a:gd name="connsiteX134" fmla="*/ 994787 w 4955961"/>
              <a:gd name="connsiteY134" fmla="*/ 1683099 h 2692959"/>
              <a:gd name="connsiteX135" fmla="*/ 969666 w 4955961"/>
              <a:gd name="connsiteY135" fmla="*/ 1773534 h 2692959"/>
              <a:gd name="connsiteX136" fmla="*/ 929472 w 4955961"/>
              <a:gd name="connsiteY136" fmla="*/ 1808704 h 2692959"/>
              <a:gd name="connsiteX137" fmla="*/ 929472 w 4955961"/>
              <a:gd name="connsiteY137" fmla="*/ 1868994 h 2692959"/>
              <a:gd name="connsiteX138" fmla="*/ 844061 w 4955961"/>
              <a:gd name="connsiteY138" fmla="*/ 1904163 h 2692959"/>
              <a:gd name="connsiteX139" fmla="*/ 778747 w 4955961"/>
              <a:gd name="connsiteY139" fmla="*/ 1899139 h 2692959"/>
              <a:gd name="connsiteX140" fmla="*/ 738554 w 4955961"/>
              <a:gd name="connsiteY140" fmla="*/ 1924260 h 2692959"/>
              <a:gd name="connsiteX141" fmla="*/ 678263 w 4955961"/>
              <a:gd name="connsiteY141" fmla="*/ 1939332 h 2692959"/>
              <a:gd name="connsiteX142" fmla="*/ 638070 w 4955961"/>
              <a:gd name="connsiteY142" fmla="*/ 1939332 h 2692959"/>
              <a:gd name="connsiteX143" fmla="*/ 587828 w 4955961"/>
              <a:gd name="connsiteY143" fmla="*/ 1984550 h 2692959"/>
              <a:gd name="connsiteX144" fmla="*/ 542611 w 4955961"/>
              <a:gd name="connsiteY144" fmla="*/ 2004646 h 2692959"/>
              <a:gd name="connsiteX145" fmla="*/ 487345 w 4955961"/>
              <a:gd name="connsiteY145" fmla="*/ 2004646 h 2692959"/>
              <a:gd name="connsiteX146" fmla="*/ 477296 w 4955961"/>
              <a:gd name="connsiteY146" fmla="*/ 2069961 h 2692959"/>
              <a:gd name="connsiteX147" fmla="*/ 477296 w 4955961"/>
              <a:gd name="connsiteY147" fmla="*/ 2190541 h 2692959"/>
              <a:gd name="connsiteX148" fmla="*/ 487345 w 4955961"/>
              <a:gd name="connsiteY148" fmla="*/ 2306097 h 2692959"/>
              <a:gd name="connsiteX149" fmla="*/ 502417 w 4955961"/>
              <a:gd name="connsiteY149" fmla="*/ 2371411 h 2692959"/>
              <a:gd name="connsiteX150" fmla="*/ 487345 w 4955961"/>
              <a:gd name="connsiteY150" fmla="*/ 2451798 h 2692959"/>
              <a:gd name="connsiteX151" fmla="*/ 487345 w 4955961"/>
              <a:gd name="connsiteY151" fmla="*/ 2567354 h 2692959"/>
              <a:gd name="connsiteX152" fmla="*/ 472272 w 4955961"/>
              <a:gd name="connsiteY152" fmla="*/ 2692959 h 2692959"/>
              <a:gd name="connsiteX153" fmla="*/ 396910 w 4955961"/>
              <a:gd name="connsiteY153" fmla="*/ 2677886 h 2692959"/>
              <a:gd name="connsiteX154" fmla="*/ 381837 w 4955961"/>
              <a:gd name="connsiteY154" fmla="*/ 2471895 h 2692959"/>
              <a:gd name="connsiteX155" fmla="*/ 427055 w 4955961"/>
              <a:gd name="connsiteY155" fmla="*/ 2296049 h 2692959"/>
              <a:gd name="connsiteX156" fmla="*/ 411982 w 4955961"/>
              <a:gd name="connsiteY156" fmla="*/ 2085033 h 2692959"/>
              <a:gd name="connsiteX157" fmla="*/ 417006 w 4955961"/>
              <a:gd name="connsiteY157" fmla="*/ 1989574 h 2692959"/>
              <a:gd name="connsiteX158" fmla="*/ 432079 w 4955961"/>
              <a:gd name="connsiteY158" fmla="*/ 1909187 h 2692959"/>
              <a:gd name="connsiteX159" fmla="*/ 532562 w 4955961"/>
              <a:gd name="connsiteY159" fmla="*/ 1868994 h 2692959"/>
              <a:gd name="connsiteX160" fmla="*/ 653143 w 4955961"/>
              <a:gd name="connsiteY160" fmla="*/ 1858945 h 2692959"/>
              <a:gd name="connsiteX161" fmla="*/ 708408 w 4955961"/>
              <a:gd name="connsiteY161" fmla="*/ 1768510 h 2692959"/>
              <a:gd name="connsiteX162" fmla="*/ 733529 w 4955961"/>
              <a:gd name="connsiteY162" fmla="*/ 1703196 h 2692959"/>
              <a:gd name="connsiteX163" fmla="*/ 859134 w 4955961"/>
              <a:gd name="connsiteY163" fmla="*/ 1668027 h 2692959"/>
              <a:gd name="connsiteX164" fmla="*/ 828989 w 4955961"/>
              <a:gd name="connsiteY164" fmla="*/ 1572567 h 2692959"/>
              <a:gd name="connsiteX165" fmla="*/ 698360 w 4955961"/>
              <a:gd name="connsiteY165" fmla="*/ 1487156 h 2692959"/>
              <a:gd name="connsiteX166" fmla="*/ 673239 w 4955961"/>
              <a:gd name="connsiteY166" fmla="*/ 1346479 h 2692959"/>
              <a:gd name="connsiteX167" fmla="*/ 612949 w 4955961"/>
              <a:gd name="connsiteY167" fmla="*/ 1281165 h 2692959"/>
              <a:gd name="connsiteX168" fmla="*/ 557683 w 4955961"/>
              <a:gd name="connsiteY168" fmla="*/ 1125416 h 2692959"/>
              <a:gd name="connsiteX169" fmla="*/ 562707 w 4955961"/>
              <a:gd name="connsiteY169" fmla="*/ 1045029 h 2692959"/>
              <a:gd name="connsiteX170" fmla="*/ 547635 w 4955961"/>
              <a:gd name="connsiteY170" fmla="*/ 969666 h 2692959"/>
              <a:gd name="connsiteX171" fmla="*/ 542611 w 4955961"/>
              <a:gd name="connsiteY171" fmla="*/ 808893 h 2692959"/>
              <a:gd name="connsiteX172" fmla="*/ 547635 w 4955961"/>
              <a:gd name="connsiteY172" fmla="*/ 643095 h 2692959"/>
              <a:gd name="connsiteX173" fmla="*/ 572756 w 4955961"/>
              <a:gd name="connsiteY173" fmla="*/ 537587 h 2692959"/>
              <a:gd name="connsiteX174" fmla="*/ 582804 w 4955961"/>
              <a:gd name="connsiteY174" fmla="*/ 462224 h 2692959"/>
              <a:gd name="connsiteX175" fmla="*/ 537587 w 4955961"/>
              <a:gd name="connsiteY175" fmla="*/ 427055 h 2692959"/>
              <a:gd name="connsiteX176" fmla="*/ 401934 w 4955961"/>
              <a:gd name="connsiteY176" fmla="*/ 417007 h 2692959"/>
              <a:gd name="connsiteX177" fmla="*/ 286378 w 4955961"/>
              <a:gd name="connsiteY177" fmla="*/ 411983 h 2692959"/>
              <a:gd name="connsiteX178" fmla="*/ 251208 w 4955961"/>
              <a:gd name="connsiteY178" fmla="*/ 386862 h 2692959"/>
              <a:gd name="connsiteX179" fmla="*/ 145701 w 4955961"/>
              <a:gd name="connsiteY179" fmla="*/ 391886 h 2692959"/>
              <a:gd name="connsiteX180" fmla="*/ 65314 w 4955961"/>
              <a:gd name="connsiteY180" fmla="*/ 396910 h 2692959"/>
              <a:gd name="connsiteX181" fmla="*/ 0 w 4955961"/>
              <a:gd name="connsiteY181" fmla="*/ 366765 h 2692959"/>
              <a:gd name="connsiteX0" fmla="*/ 0 w 4955961"/>
              <a:gd name="connsiteY0" fmla="*/ 326571 h 2652765"/>
              <a:gd name="connsiteX1" fmla="*/ 65314 w 4955961"/>
              <a:gd name="connsiteY1" fmla="*/ 231112 h 2652765"/>
              <a:gd name="connsiteX2" fmla="*/ 140677 w 4955961"/>
              <a:gd name="connsiteY2" fmla="*/ 246184 h 2652765"/>
              <a:gd name="connsiteX3" fmla="*/ 236136 w 4955961"/>
              <a:gd name="connsiteY3" fmla="*/ 261257 h 2652765"/>
              <a:gd name="connsiteX4" fmla="*/ 336619 w 4955961"/>
              <a:gd name="connsiteY4" fmla="*/ 271305 h 2652765"/>
              <a:gd name="connsiteX5" fmla="*/ 386861 w 4955961"/>
              <a:gd name="connsiteY5" fmla="*/ 286378 h 2652765"/>
              <a:gd name="connsiteX6" fmla="*/ 467248 w 4955961"/>
              <a:gd name="connsiteY6" fmla="*/ 281354 h 2652765"/>
              <a:gd name="connsiteX7" fmla="*/ 592852 w 4955961"/>
              <a:gd name="connsiteY7" fmla="*/ 336619 h 2652765"/>
              <a:gd name="connsiteX8" fmla="*/ 648118 w 4955961"/>
              <a:gd name="connsiteY8" fmla="*/ 371789 h 2652765"/>
              <a:gd name="connsiteX9" fmla="*/ 633046 w 4955961"/>
              <a:gd name="connsiteY9" fmla="*/ 462224 h 2652765"/>
              <a:gd name="connsiteX10" fmla="*/ 607925 w 4955961"/>
              <a:gd name="connsiteY10" fmla="*/ 547635 h 2652765"/>
              <a:gd name="connsiteX11" fmla="*/ 602901 w 4955961"/>
              <a:gd name="connsiteY11" fmla="*/ 648118 h 2652765"/>
              <a:gd name="connsiteX12" fmla="*/ 592852 w 4955961"/>
              <a:gd name="connsiteY12" fmla="*/ 723481 h 2652765"/>
              <a:gd name="connsiteX13" fmla="*/ 607925 w 4955961"/>
              <a:gd name="connsiteY13" fmla="*/ 844061 h 2652765"/>
              <a:gd name="connsiteX14" fmla="*/ 653143 w 4955961"/>
              <a:gd name="connsiteY14" fmla="*/ 944545 h 2652765"/>
              <a:gd name="connsiteX15" fmla="*/ 703384 w 4955961"/>
              <a:gd name="connsiteY15" fmla="*/ 1004835 h 2652765"/>
              <a:gd name="connsiteX16" fmla="*/ 703384 w 4955961"/>
              <a:gd name="connsiteY16" fmla="*/ 1095270 h 2652765"/>
              <a:gd name="connsiteX17" fmla="*/ 708408 w 4955961"/>
              <a:gd name="connsiteY17" fmla="*/ 1190729 h 2652765"/>
              <a:gd name="connsiteX18" fmla="*/ 753626 w 4955961"/>
              <a:gd name="connsiteY18" fmla="*/ 1296237 h 2652765"/>
              <a:gd name="connsiteX19" fmla="*/ 803868 w 4955961"/>
              <a:gd name="connsiteY19" fmla="*/ 1376624 h 2652765"/>
              <a:gd name="connsiteX20" fmla="*/ 884255 w 4955961"/>
              <a:gd name="connsiteY20" fmla="*/ 1406769 h 2652765"/>
              <a:gd name="connsiteX21" fmla="*/ 894303 w 4955961"/>
              <a:gd name="connsiteY21" fmla="*/ 1311310 h 2652765"/>
              <a:gd name="connsiteX22" fmla="*/ 864158 w 4955961"/>
              <a:gd name="connsiteY22" fmla="*/ 1261068 h 2652765"/>
              <a:gd name="connsiteX23" fmla="*/ 834013 w 4955961"/>
              <a:gd name="connsiteY23" fmla="*/ 1155560 h 2652765"/>
              <a:gd name="connsiteX24" fmla="*/ 889279 w 4955961"/>
              <a:gd name="connsiteY24" fmla="*/ 1105318 h 2652765"/>
              <a:gd name="connsiteX25" fmla="*/ 974690 w 4955961"/>
              <a:gd name="connsiteY25" fmla="*/ 1180681 h 2652765"/>
              <a:gd name="connsiteX26" fmla="*/ 1040004 w 4955961"/>
              <a:gd name="connsiteY26" fmla="*/ 1200778 h 2652765"/>
              <a:gd name="connsiteX27" fmla="*/ 1105318 w 4955961"/>
              <a:gd name="connsiteY27" fmla="*/ 1230923 h 2652765"/>
              <a:gd name="connsiteX28" fmla="*/ 1251019 w 4955961"/>
              <a:gd name="connsiteY28" fmla="*/ 1235947 h 2652765"/>
              <a:gd name="connsiteX29" fmla="*/ 1361551 w 4955961"/>
              <a:gd name="connsiteY29" fmla="*/ 1205802 h 2652765"/>
              <a:gd name="connsiteX30" fmla="*/ 1416817 w 4955961"/>
              <a:gd name="connsiteY30" fmla="*/ 1245995 h 2652765"/>
              <a:gd name="connsiteX31" fmla="*/ 1522325 w 4955961"/>
              <a:gd name="connsiteY31" fmla="*/ 1230923 h 2652765"/>
              <a:gd name="connsiteX32" fmla="*/ 1522325 w 4955961"/>
              <a:gd name="connsiteY32" fmla="*/ 1120391 h 2652765"/>
              <a:gd name="connsiteX33" fmla="*/ 1592663 w 4955961"/>
              <a:gd name="connsiteY33" fmla="*/ 1105318 h 2652765"/>
              <a:gd name="connsiteX34" fmla="*/ 1718268 w 4955961"/>
              <a:gd name="connsiteY34" fmla="*/ 1085222 h 2652765"/>
              <a:gd name="connsiteX35" fmla="*/ 1768510 w 4955961"/>
              <a:gd name="connsiteY35" fmla="*/ 1130439 h 2652765"/>
              <a:gd name="connsiteX36" fmla="*/ 1818751 w 4955961"/>
              <a:gd name="connsiteY36" fmla="*/ 1170633 h 2652765"/>
              <a:gd name="connsiteX37" fmla="*/ 1874017 w 4955961"/>
              <a:gd name="connsiteY37" fmla="*/ 1130439 h 2652765"/>
              <a:gd name="connsiteX38" fmla="*/ 1974501 w 4955961"/>
              <a:gd name="connsiteY38" fmla="*/ 1055077 h 2652765"/>
              <a:gd name="connsiteX39" fmla="*/ 2044839 w 4955961"/>
              <a:gd name="connsiteY39" fmla="*/ 1110343 h 2652765"/>
              <a:gd name="connsiteX40" fmla="*/ 2235758 w 4955961"/>
              <a:gd name="connsiteY40" fmla="*/ 1050052 h 2652765"/>
              <a:gd name="connsiteX41" fmla="*/ 2321169 w 4955961"/>
              <a:gd name="connsiteY41" fmla="*/ 999811 h 2652765"/>
              <a:gd name="connsiteX42" fmla="*/ 2421652 w 4955961"/>
              <a:gd name="connsiteY42" fmla="*/ 1014883 h 2652765"/>
              <a:gd name="connsiteX43" fmla="*/ 2517112 w 4955961"/>
              <a:gd name="connsiteY43" fmla="*/ 1070149 h 2652765"/>
              <a:gd name="connsiteX44" fmla="*/ 2572378 w 4955961"/>
              <a:gd name="connsiteY44" fmla="*/ 984738 h 2652765"/>
              <a:gd name="connsiteX45" fmla="*/ 2672861 w 4955961"/>
              <a:gd name="connsiteY45" fmla="*/ 949569 h 2652765"/>
              <a:gd name="connsiteX46" fmla="*/ 2753248 w 4955961"/>
              <a:gd name="connsiteY46" fmla="*/ 989762 h 2652765"/>
              <a:gd name="connsiteX47" fmla="*/ 2888901 w 4955961"/>
              <a:gd name="connsiteY47" fmla="*/ 884255 h 2652765"/>
              <a:gd name="connsiteX48" fmla="*/ 2959239 w 4955961"/>
              <a:gd name="connsiteY48" fmla="*/ 844061 h 2652765"/>
              <a:gd name="connsiteX49" fmla="*/ 2954215 w 4955961"/>
              <a:gd name="connsiteY49" fmla="*/ 763674 h 2652765"/>
              <a:gd name="connsiteX50" fmla="*/ 3009481 w 4955961"/>
              <a:gd name="connsiteY50" fmla="*/ 673239 h 2652765"/>
              <a:gd name="connsiteX51" fmla="*/ 3089868 w 4955961"/>
              <a:gd name="connsiteY51" fmla="*/ 648118 h 2652765"/>
              <a:gd name="connsiteX52" fmla="*/ 3280787 w 4955961"/>
              <a:gd name="connsiteY52" fmla="*/ 587828 h 2652765"/>
              <a:gd name="connsiteX53" fmla="*/ 3406391 w 4955961"/>
              <a:gd name="connsiteY53" fmla="*/ 547635 h 2652765"/>
              <a:gd name="connsiteX54" fmla="*/ 3411415 w 4955961"/>
              <a:gd name="connsiteY54" fmla="*/ 547635 h 2652765"/>
              <a:gd name="connsiteX55" fmla="*/ 3431512 w 4955961"/>
              <a:gd name="connsiteY55" fmla="*/ 497393 h 2652765"/>
              <a:gd name="connsiteX56" fmla="*/ 3471705 w 4955961"/>
              <a:gd name="connsiteY56" fmla="*/ 472272 h 2652765"/>
              <a:gd name="connsiteX57" fmla="*/ 3577213 w 4955961"/>
              <a:gd name="connsiteY57" fmla="*/ 497393 h 2652765"/>
              <a:gd name="connsiteX58" fmla="*/ 3617406 w 4955961"/>
              <a:gd name="connsiteY58" fmla="*/ 432079 h 2652765"/>
              <a:gd name="connsiteX59" fmla="*/ 3582237 w 4955961"/>
              <a:gd name="connsiteY59" fmla="*/ 331595 h 2652765"/>
              <a:gd name="connsiteX60" fmla="*/ 3632479 w 4955961"/>
              <a:gd name="connsiteY60" fmla="*/ 256233 h 2652765"/>
              <a:gd name="connsiteX61" fmla="*/ 3682721 w 4955961"/>
              <a:gd name="connsiteY61" fmla="*/ 241160 h 2652765"/>
              <a:gd name="connsiteX62" fmla="*/ 3768132 w 4955961"/>
              <a:gd name="connsiteY62" fmla="*/ 231112 h 2652765"/>
              <a:gd name="connsiteX63" fmla="*/ 3853543 w 4955961"/>
              <a:gd name="connsiteY63" fmla="*/ 200967 h 2652765"/>
              <a:gd name="connsiteX64" fmla="*/ 3858567 w 4955961"/>
              <a:gd name="connsiteY64" fmla="*/ 30145 h 2652765"/>
              <a:gd name="connsiteX65" fmla="*/ 3999244 w 4955961"/>
              <a:gd name="connsiteY65" fmla="*/ 0 h 2652765"/>
              <a:gd name="connsiteX66" fmla="*/ 4098939 w 4955961"/>
              <a:gd name="connsiteY66" fmla="*/ 156583 h 2652765"/>
              <a:gd name="connsiteX67" fmla="*/ 4136817 w 4955961"/>
              <a:gd name="connsiteY67" fmla="*/ 217207 h 2652765"/>
              <a:gd name="connsiteX68" fmla="*/ 4233040 w 4955961"/>
              <a:gd name="connsiteY68" fmla="*/ 276490 h 2652765"/>
              <a:gd name="connsiteX69" fmla="*/ 4265131 w 4955961"/>
              <a:gd name="connsiteY69" fmla="*/ 294072 h 2652765"/>
              <a:gd name="connsiteX70" fmla="*/ 4328894 w 4955961"/>
              <a:gd name="connsiteY70" fmla="*/ 291057 h 2652765"/>
              <a:gd name="connsiteX71" fmla="*/ 4433985 w 4955961"/>
              <a:gd name="connsiteY71" fmla="*/ 235960 h 2652765"/>
              <a:gd name="connsiteX72" fmla="*/ 4534321 w 4955961"/>
              <a:gd name="connsiteY72" fmla="*/ 272152 h 2652765"/>
              <a:gd name="connsiteX73" fmla="*/ 4649976 w 4955961"/>
              <a:gd name="connsiteY73" fmla="*/ 226413 h 2652765"/>
              <a:gd name="connsiteX74" fmla="*/ 4746593 w 4955961"/>
              <a:gd name="connsiteY74" fmla="*/ 188565 h 2652765"/>
              <a:gd name="connsiteX75" fmla="*/ 4927392 w 4955961"/>
              <a:gd name="connsiteY75" fmla="*/ 255556 h 2652765"/>
              <a:gd name="connsiteX76" fmla="*/ 4955961 w 4955961"/>
              <a:gd name="connsiteY76" fmla="*/ 340798 h 2652765"/>
              <a:gd name="connsiteX77" fmla="*/ 4872101 w 4955961"/>
              <a:gd name="connsiteY77" fmla="*/ 365919 h 2652765"/>
              <a:gd name="connsiteX78" fmla="*/ 4816071 w 4955961"/>
              <a:gd name="connsiteY78" fmla="*/ 424701 h 2652765"/>
              <a:gd name="connsiteX79" fmla="*/ 4759648 w 4955961"/>
              <a:gd name="connsiteY79" fmla="*/ 440612 h 2652765"/>
              <a:gd name="connsiteX80" fmla="*/ 4711352 w 4955961"/>
              <a:gd name="connsiteY80" fmla="*/ 568895 h 2652765"/>
              <a:gd name="connsiteX81" fmla="*/ 4620153 w 4955961"/>
              <a:gd name="connsiteY81" fmla="*/ 687129 h 2652765"/>
              <a:gd name="connsiteX82" fmla="*/ 4538238 w 4955961"/>
              <a:gd name="connsiteY82" fmla="*/ 745912 h 2652765"/>
              <a:gd name="connsiteX83" fmla="*/ 4298702 w 4955961"/>
              <a:gd name="connsiteY83" fmla="*/ 601553 h 2652765"/>
              <a:gd name="connsiteX84" fmla="*/ 4205581 w 4955961"/>
              <a:gd name="connsiteY84" fmla="*/ 541600 h 2652765"/>
              <a:gd name="connsiteX85" fmla="*/ 4077685 w 4955961"/>
              <a:gd name="connsiteY85" fmla="*/ 474445 h 2652765"/>
              <a:gd name="connsiteX86" fmla="*/ 3984171 w 4955961"/>
              <a:gd name="connsiteY86" fmla="*/ 296426 h 2652765"/>
              <a:gd name="connsiteX87" fmla="*/ 3883688 w 4955961"/>
              <a:gd name="connsiteY87" fmla="*/ 271305 h 2652765"/>
              <a:gd name="connsiteX88" fmla="*/ 3813349 w 4955961"/>
              <a:gd name="connsiteY88" fmla="*/ 271305 h 2652765"/>
              <a:gd name="connsiteX89" fmla="*/ 3707841 w 4955961"/>
              <a:gd name="connsiteY89" fmla="*/ 286378 h 2652765"/>
              <a:gd name="connsiteX90" fmla="*/ 3687745 w 4955961"/>
              <a:gd name="connsiteY90" fmla="*/ 321547 h 2652765"/>
              <a:gd name="connsiteX91" fmla="*/ 3682721 w 4955961"/>
              <a:gd name="connsiteY91" fmla="*/ 376813 h 2652765"/>
              <a:gd name="connsiteX92" fmla="*/ 3662624 w 4955961"/>
              <a:gd name="connsiteY92" fmla="*/ 442127 h 2652765"/>
              <a:gd name="connsiteX93" fmla="*/ 3647551 w 4955961"/>
              <a:gd name="connsiteY93" fmla="*/ 507441 h 2652765"/>
              <a:gd name="connsiteX94" fmla="*/ 3627455 w 4955961"/>
              <a:gd name="connsiteY94" fmla="*/ 527538 h 2652765"/>
              <a:gd name="connsiteX95" fmla="*/ 3506874 w 4955961"/>
              <a:gd name="connsiteY95" fmla="*/ 562707 h 2652765"/>
              <a:gd name="connsiteX96" fmla="*/ 3476729 w 4955961"/>
              <a:gd name="connsiteY96" fmla="*/ 577780 h 2652765"/>
              <a:gd name="connsiteX97" fmla="*/ 3411415 w 4955961"/>
              <a:gd name="connsiteY97" fmla="*/ 587828 h 2652765"/>
              <a:gd name="connsiteX98" fmla="*/ 3341077 w 4955961"/>
              <a:gd name="connsiteY98" fmla="*/ 633046 h 2652765"/>
              <a:gd name="connsiteX99" fmla="*/ 3240593 w 4955961"/>
              <a:gd name="connsiteY99" fmla="*/ 658167 h 2652765"/>
              <a:gd name="connsiteX100" fmla="*/ 3155182 w 4955961"/>
              <a:gd name="connsiteY100" fmla="*/ 668215 h 2652765"/>
              <a:gd name="connsiteX101" fmla="*/ 3079819 w 4955961"/>
              <a:gd name="connsiteY101" fmla="*/ 708409 h 2652765"/>
              <a:gd name="connsiteX102" fmla="*/ 3074795 w 4955961"/>
              <a:gd name="connsiteY102" fmla="*/ 763674 h 2652765"/>
              <a:gd name="connsiteX103" fmla="*/ 3014505 w 4955961"/>
              <a:gd name="connsiteY103" fmla="*/ 803868 h 2652765"/>
              <a:gd name="connsiteX104" fmla="*/ 3009481 w 4955961"/>
              <a:gd name="connsiteY104" fmla="*/ 859134 h 2652765"/>
              <a:gd name="connsiteX105" fmla="*/ 2964263 w 4955961"/>
              <a:gd name="connsiteY105" fmla="*/ 914400 h 2652765"/>
              <a:gd name="connsiteX106" fmla="*/ 2919046 w 4955961"/>
              <a:gd name="connsiteY106" fmla="*/ 959617 h 2652765"/>
              <a:gd name="connsiteX107" fmla="*/ 2843683 w 4955961"/>
              <a:gd name="connsiteY107" fmla="*/ 1004835 h 2652765"/>
              <a:gd name="connsiteX108" fmla="*/ 2748224 w 4955961"/>
              <a:gd name="connsiteY108" fmla="*/ 1045028 h 2652765"/>
              <a:gd name="connsiteX109" fmla="*/ 2662813 w 4955961"/>
              <a:gd name="connsiteY109" fmla="*/ 1095270 h 2652765"/>
              <a:gd name="connsiteX110" fmla="*/ 2622619 w 4955961"/>
              <a:gd name="connsiteY110" fmla="*/ 1085222 h 2652765"/>
              <a:gd name="connsiteX111" fmla="*/ 2542233 w 4955961"/>
              <a:gd name="connsiteY111" fmla="*/ 1115367 h 2652765"/>
              <a:gd name="connsiteX112" fmla="*/ 2466870 w 4955961"/>
              <a:gd name="connsiteY112" fmla="*/ 1155560 h 2652765"/>
              <a:gd name="connsiteX113" fmla="*/ 2376435 w 4955961"/>
              <a:gd name="connsiteY113" fmla="*/ 1120391 h 2652765"/>
              <a:gd name="connsiteX114" fmla="*/ 2306096 w 4955961"/>
              <a:gd name="connsiteY114" fmla="*/ 1110343 h 2652765"/>
              <a:gd name="connsiteX115" fmla="*/ 2210637 w 4955961"/>
              <a:gd name="connsiteY115" fmla="*/ 1135463 h 2652765"/>
              <a:gd name="connsiteX116" fmla="*/ 2130250 w 4955961"/>
              <a:gd name="connsiteY116" fmla="*/ 1170633 h 2652765"/>
              <a:gd name="connsiteX117" fmla="*/ 2095081 w 4955961"/>
              <a:gd name="connsiteY117" fmla="*/ 1210826 h 2652765"/>
              <a:gd name="connsiteX118" fmla="*/ 2004646 w 4955961"/>
              <a:gd name="connsiteY118" fmla="*/ 1205802 h 2652765"/>
              <a:gd name="connsiteX119" fmla="*/ 1909187 w 4955961"/>
              <a:gd name="connsiteY119" fmla="*/ 1190729 h 2652765"/>
              <a:gd name="connsiteX120" fmla="*/ 1858945 w 4955961"/>
              <a:gd name="connsiteY120" fmla="*/ 1235947 h 2652765"/>
              <a:gd name="connsiteX121" fmla="*/ 1798655 w 4955961"/>
              <a:gd name="connsiteY121" fmla="*/ 1256044 h 2652765"/>
              <a:gd name="connsiteX122" fmla="*/ 1718268 w 4955961"/>
              <a:gd name="connsiteY122" fmla="*/ 1220874 h 2652765"/>
              <a:gd name="connsiteX123" fmla="*/ 1683099 w 4955961"/>
              <a:gd name="connsiteY123" fmla="*/ 1205802 h 2652765"/>
              <a:gd name="connsiteX124" fmla="*/ 1592663 w 4955961"/>
              <a:gd name="connsiteY124" fmla="*/ 1240971 h 2652765"/>
              <a:gd name="connsiteX125" fmla="*/ 1557494 w 4955961"/>
              <a:gd name="connsiteY125" fmla="*/ 1296237 h 2652765"/>
              <a:gd name="connsiteX126" fmla="*/ 1441938 w 4955961"/>
              <a:gd name="connsiteY126" fmla="*/ 1311310 h 2652765"/>
              <a:gd name="connsiteX127" fmla="*/ 1341455 w 4955961"/>
              <a:gd name="connsiteY127" fmla="*/ 1291213 h 2652765"/>
              <a:gd name="connsiteX128" fmla="*/ 1251019 w 4955961"/>
              <a:gd name="connsiteY128" fmla="*/ 1306285 h 2652765"/>
              <a:gd name="connsiteX129" fmla="*/ 1326382 w 4955961"/>
              <a:gd name="connsiteY129" fmla="*/ 1441938 h 2652765"/>
              <a:gd name="connsiteX130" fmla="*/ 1261068 w 4955961"/>
              <a:gd name="connsiteY130" fmla="*/ 1537398 h 2652765"/>
              <a:gd name="connsiteX131" fmla="*/ 1175657 w 4955961"/>
              <a:gd name="connsiteY131" fmla="*/ 1577591 h 2652765"/>
              <a:gd name="connsiteX132" fmla="*/ 1115367 w 4955961"/>
              <a:gd name="connsiteY132" fmla="*/ 1582615 h 2652765"/>
              <a:gd name="connsiteX133" fmla="*/ 1055077 w 4955961"/>
              <a:gd name="connsiteY133" fmla="*/ 1617784 h 2652765"/>
              <a:gd name="connsiteX134" fmla="*/ 994787 w 4955961"/>
              <a:gd name="connsiteY134" fmla="*/ 1642905 h 2652765"/>
              <a:gd name="connsiteX135" fmla="*/ 969666 w 4955961"/>
              <a:gd name="connsiteY135" fmla="*/ 1733340 h 2652765"/>
              <a:gd name="connsiteX136" fmla="*/ 929472 w 4955961"/>
              <a:gd name="connsiteY136" fmla="*/ 1768510 h 2652765"/>
              <a:gd name="connsiteX137" fmla="*/ 929472 w 4955961"/>
              <a:gd name="connsiteY137" fmla="*/ 1828800 h 2652765"/>
              <a:gd name="connsiteX138" fmla="*/ 844061 w 4955961"/>
              <a:gd name="connsiteY138" fmla="*/ 1863969 h 2652765"/>
              <a:gd name="connsiteX139" fmla="*/ 778747 w 4955961"/>
              <a:gd name="connsiteY139" fmla="*/ 1858945 h 2652765"/>
              <a:gd name="connsiteX140" fmla="*/ 738554 w 4955961"/>
              <a:gd name="connsiteY140" fmla="*/ 1884066 h 2652765"/>
              <a:gd name="connsiteX141" fmla="*/ 678263 w 4955961"/>
              <a:gd name="connsiteY141" fmla="*/ 1899138 h 2652765"/>
              <a:gd name="connsiteX142" fmla="*/ 638070 w 4955961"/>
              <a:gd name="connsiteY142" fmla="*/ 1899138 h 2652765"/>
              <a:gd name="connsiteX143" fmla="*/ 587828 w 4955961"/>
              <a:gd name="connsiteY143" fmla="*/ 1944356 h 2652765"/>
              <a:gd name="connsiteX144" fmla="*/ 542611 w 4955961"/>
              <a:gd name="connsiteY144" fmla="*/ 1964452 h 2652765"/>
              <a:gd name="connsiteX145" fmla="*/ 487345 w 4955961"/>
              <a:gd name="connsiteY145" fmla="*/ 1964452 h 2652765"/>
              <a:gd name="connsiteX146" fmla="*/ 477296 w 4955961"/>
              <a:gd name="connsiteY146" fmla="*/ 2029767 h 2652765"/>
              <a:gd name="connsiteX147" fmla="*/ 477296 w 4955961"/>
              <a:gd name="connsiteY147" fmla="*/ 2150347 h 2652765"/>
              <a:gd name="connsiteX148" fmla="*/ 487345 w 4955961"/>
              <a:gd name="connsiteY148" fmla="*/ 2265903 h 2652765"/>
              <a:gd name="connsiteX149" fmla="*/ 502417 w 4955961"/>
              <a:gd name="connsiteY149" fmla="*/ 2331217 h 2652765"/>
              <a:gd name="connsiteX150" fmla="*/ 487345 w 4955961"/>
              <a:gd name="connsiteY150" fmla="*/ 2411604 h 2652765"/>
              <a:gd name="connsiteX151" fmla="*/ 487345 w 4955961"/>
              <a:gd name="connsiteY151" fmla="*/ 2527160 h 2652765"/>
              <a:gd name="connsiteX152" fmla="*/ 472272 w 4955961"/>
              <a:gd name="connsiteY152" fmla="*/ 2652765 h 2652765"/>
              <a:gd name="connsiteX153" fmla="*/ 396910 w 4955961"/>
              <a:gd name="connsiteY153" fmla="*/ 2637692 h 2652765"/>
              <a:gd name="connsiteX154" fmla="*/ 381837 w 4955961"/>
              <a:gd name="connsiteY154" fmla="*/ 2431701 h 2652765"/>
              <a:gd name="connsiteX155" fmla="*/ 427055 w 4955961"/>
              <a:gd name="connsiteY155" fmla="*/ 2255855 h 2652765"/>
              <a:gd name="connsiteX156" fmla="*/ 411982 w 4955961"/>
              <a:gd name="connsiteY156" fmla="*/ 2044839 h 2652765"/>
              <a:gd name="connsiteX157" fmla="*/ 417006 w 4955961"/>
              <a:gd name="connsiteY157" fmla="*/ 1949380 h 2652765"/>
              <a:gd name="connsiteX158" fmla="*/ 432079 w 4955961"/>
              <a:gd name="connsiteY158" fmla="*/ 1868993 h 2652765"/>
              <a:gd name="connsiteX159" fmla="*/ 532562 w 4955961"/>
              <a:gd name="connsiteY159" fmla="*/ 1828800 h 2652765"/>
              <a:gd name="connsiteX160" fmla="*/ 653143 w 4955961"/>
              <a:gd name="connsiteY160" fmla="*/ 1818751 h 2652765"/>
              <a:gd name="connsiteX161" fmla="*/ 708408 w 4955961"/>
              <a:gd name="connsiteY161" fmla="*/ 1728316 h 2652765"/>
              <a:gd name="connsiteX162" fmla="*/ 733529 w 4955961"/>
              <a:gd name="connsiteY162" fmla="*/ 1663002 h 2652765"/>
              <a:gd name="connsiteX163" fmla="*/ 859134 w 4955961"/>
              <a:gd name="connsiteY163" fmla="*/ 1627833 h 2652765"/>
              <a:gd name="connsiteX164" fmla="*/ 828989 w 4955961"/>
              <a:gd name="connsiteY164" fmla="*/ 1532373 h 2652765"/>
              <a:gd name="connsiteX165" fmla="*/ 698360 w 4955961"/>
              <a:gd name="connsiteY165" fmla="*/ 1446962 h 2652765"/>
              <a:gd name="connsiteX166" fmla="*/ 673239 w 4955961"/>
              <a:gd name="connsiteY166" fmla="*/ 1306285 h 2652765"/>
              <a:gd name="connsiteX167" fmla="*/ 612949 w 4955961"/>
              <a:gd name="connsiteY167" fmla="*/ 1240971 h 2652765"/>
              <a:gd name="connsiteX168" fmla="*/ 557683 w 4955961"/>
              <a:gd name="connsiteY168" fmla="*/ 1085222 h 2652765"/>
              <a:gd name="connsiteX169" fmla="*/ 562707 w 4955961"/>
              <a:gd name="connsiteY169" fmla="*/ 1004835 h 2652765"/>
              <a:gd name="connsiteX170" fmla="*/ 547635 w 4955961"/>
              <a:gd name="connsiteY170" fmla="*/ 929472 h 2652765"/>
              <a:gd name="connsiteX171" fmla="*/ 542611 w 4955961"/>
              <a:gd name="connsiteY171" fmla="*/ 768699 h 2652765"/>
              <a:gd name="connsiteX172" fmla="*/ 547635 w 4955961"/>
              <a:gd name="connsiteY172" fmla="*/ 602901 h 2652765"/>
              <a:gd name="connsiteX173" fmla="*/ 572756 w 4955961"/>
              <a:gd name="connsiteY173" fmla="*/ 497393 h 2652765"/>
              <a:gd name="connsiteX174" fmla="*/ 582804 w 4955961"/>
              <a:gd name="connsiteY174" fmla="*/ 422030 h 2652765"/>
              <a:gd name="connsiteX175" fmla="*/ 537587 w 4955961"/>
              <a:gd name="connsiteY175" fmla="*/ 386861 h 2652765"/>
              <a:gd name="connsiteX176" fmla="*/ 401934 w 4955961"/>
              <a:gd name="connsiteY176" fmla="*/ 376813 h 2652765"/>
              <a:gd name="connsiteX177" fmla="*/ 286378 w 4955961"/>
              <a:gd name="connsiteY177" fmla="*/ 371789 h 2652765"/>
              <a:gd name="connsiteX178" fmla="*/ 251208 w 4955961"/>
              <a:gd name="connsiteY178" fmla="*/ 346668 h 2652765"/>
              <a:gd name="connsiteX179" fmla="*/ 145701 w 4955961"/>
              <a:gd name="connsiteY179" fmla="*/ 351692 h 2652765"/>
              <a:gd name="connsiteX180" fmla="*/ 65314 w 4955961"/>
              <a:gd name="connsiteY180" fmla="*/ 356716 h 2652765"/>
              <a:gd name="connsiteX181" fmla="*/ 0 w 4955961"/>
              <a:gd name="connsiteY181" fmla="*/ 326571 h 2652765"/>
              <a:gd name="connsiteX0" fmla="*/ 0 w 4955961"/>
              <a:gd name="connsiteY0" fmla="*/ 296426 h 2622620"/>
              <a:gd name="connsiteX1" fmla="*/ 65314 w 4955961"/>
              <a:gd name="connsiteY1" fmla="*/ 200967 h 2622620"/>
              <a:gd name="connsiteX2" fmla="*/ 140677 w 4955961"/>
              <a:gd name="connsiteY2" fmla="*/ 216039 h 2622620"/>
              <a:gd name="connsiteX3" fmla="*/ 236136 w 4955961"/>
              <a:gd name="connsiteY3" fmla="*/ 231112 h 2622620"/>
              <a:gd name="connsiteX4" fmla="*/ 336619 w 4955961"/>
              <a:gd name="connsiteY4" fmla="*/ 241160 h 2622620"/>
              <a:gd name="connsiteX5" fmla="*/ 386861 w 4955961"/>
              <a:gd name="connsiteY5" fmla="*/ 256233 h 2622620"/>
              <a:gd name="connsiteX6" fmla="*/ 467248 w 4955961"/>
              <a:gd name="connsiteY6" fmla="*/ 251209 h 2622620"/>
              <a:gd name="connsiteX7" fmla="*/ 592852 w 4955961"/>
              <a:gd name="connsiteY7" fmla="*/ 306474 h 2622620"/>
              <a:gd name="connsiteX8" fmla="*/ 648118 w 4955961"/>
              <a:gd name="connsiteY8" fmla="*/ 341644 h 2622620"/>
              <a:gd name="connsiteX9" fmla="*/ 633046 w 4955961"/>
              <a:gd name="connsiteY9" fmla="*/ 432079 h 2622620"/>
              <a:gd name="connsiteX10" fmla="*/ 607925 w 4955961"/>
              <a:gd name="connsiteY10" fmla="*/ 517490 h 2622620"/>
              <a:gd name="connsiteX11" fmla="*/ 602901 w 4955961"/>
              <a:gd name="connsiteY11" fmla="*/ 617973 h 2622620"/>
              <a:gd name="connsiteX12" fmla="*/ 592852 w 4955961"/>
              <a:gd name="connsiteY12" fmla="*/ 693336 h 2622620"/>
              <a:gd name="connsiteX13" fmla="*/ 607925 w 4955961"/>
              <a:gd name="connsiteY13" fmla="*/ 813916 h 2622620"/>
              <a:gd name="connsiteX14" fmla="*/ 653143 w 4955961"/>
              <a:gd name="connsiteY14" fmla="*/ 914400 h 2622620"/>
              <a:gd name="connsiteX15" fmla="*/ 703384 w 4955961"/>
              <a:gd name="connsiteY15" fmla="*/ 974690 h 2622620"/>
              <a:gd name="connsiteX16" fmla="*/ 703384 w 4955961"/>
              <a:gd name="connsiteY16" fmla="*/ 1065125 h 2622620"/>
              <a:gd name="connsiteX17" fmla="*/ 708408 w 4955961"/>
              <a:gd name="connsiteY17" fmla="*/ 1160584 h 2622620"/>
              <a:gd name="connsiteX18" fmla="*/ 753626 w 4955961"/>
              <a:gd name="connsiteY18" fmla="*/ 1266092 h 2622620"/>
              <a:gd name="connsiteX19" fmla="*/ 803868 w 4955961"/>
              <a:gd name="connsiteY19" fmla="*/ 1346479 h 2622620"/>
              <a:gd name="connsiteX20" fmla="*/ 884255 w 4955961"/>
              <a:gd name="connsiteY20" fmla="*/ 1376624 h 2622620"/>
              <a:gd name="connsiteX21" fmla="*/ 894303 w 4955961"/>
              <a:gd name="connsiteY21" fmla="*/ 1281165 h 2622620"/>
              <a:gd name="connsiteX22" fmla="*/ 864158 w 4955961"/>
              <a:gd name="connsiteY22" fmla="*/ 1230923 h 2622620"/>
              <a:gd name="connsiteX23" fmla="*/ 834013 w 4955961"/>
              <a:gd name="connsiteY23" fmla="*/ 1125415 h 2622620"/>
              <a:gd name="connsiteX24" fmla="*/ 889279 w 4955961"/>
              <a:gd name="connsiteY24" fmla="*/ 1075173 h 2622620"/>
              <a:gd name="connsiteX25" fmla="*/ 974690 w 4955961"/>
              <a:gd name="connsiteY25" fmla="*/ 1150536 h 2622620"/>
              <a:gd name="connsiteX26" fmla="*/ 1040004 w 4955961"/>
              <a:gd name="connsiteY26" fmla="*/ 1170633 h 2622620"/>
              <a:gd name="connsiteX27" fmla="*/ 1105318 w 4955961"/>
              <a:gd name="connsiteY27" fmla="*/ 1200778 h 2622620"/>
              <a:gd name="connsiteX28" fmla="*/ 1251019 w 4955961"/>
              <a:gd name="connsiteY28" fmla="*/ 1205802 h 2622620"/>
              <a:gd name="connsiteX29" fmla="*/ 1361551 w 4955961"/>
              <a:gd name="connsiteY29" fmla="*/ 1175657 h 2622620"/>
              <a:gd name="connsiteX30" fmla="*/ 1416817 w 4955961"/>
              <a:gd name="connsiteY30" fmla="*/ 1215850 h 2622620"/>
              <a:gd name="connsiteX31" fmla="*/ 1522325 w 4955961"/>
              <a:gd name="connsiteY31" fmla="*/ 1200778 h 2622620"/>
              <a:gd name="connsiteX32" fmla="*/ 1522325 w 4955961"/>
              <a:gd name="connsiteY32" fmla="*/ 1090246 h 2622620"/>
              <a:gd name="connsiteX33" fmla="*/ 1592663 w 4955961"/>
              <a:gd name="connsiteY33" fmla="*/ 1075173 h 2622620"/>
              <a:gd name="connsiteX34" fmla="*/ 1718268 w 4955961"/>
              <a:gd name="connsiteY34" fmla="*/ 1055077 h 2622620"/>
              <a:gd name="connsiteX35" fmla="*/ 1768510 w 4955961"/>
              <a:gd name="connsiteY35" fmla="*/ 1100294 h 2622620"/>
              <a:gd name="connsiteX36" fmla="*/ 1818751 w 4955961"/>
              <a:gd name="connsiteY36" fmla="*/ 1140488 h 2622620"/>
              <a:gd name="connsiteX37" fmla="*/ 1874017 w 4955961"/>
              <a:gd name="connsiteY37" fmla="*/ 1100294 h 2622620"/>
              <a:gd name="connsiteX38" fmla="*/ 1974501 w 4955961"/>
              <a:gd name="connsiteY38" fmla="*/ 1024932 h 2622620"/>
              <a:gd name="connsiteX39" fmla="*/ 2044839 w 4955961"/>
              <a:gd name="connsiteY39" fmla="*/ 1080198 h 2622620"/>
              <a:gd name="connsiteX40" fmla="*/ 2235758 w 4955961"/>
              <a:gd name="connsiteY40" fmla="*/ 1019907 h 2622620"/>
              <a:gd name="connsiteX41" fmla="*/ 2321169 w 4955961"/>
              <a:gd name="connsiteY41" fmla="*/ 969666 h 2622620"/>
              <a:gd name="connsiteX42" fmla="*/ 2421652 w 4955961"/>
              <a:gd name="connsiteY42" fmla="*/ 984738 h 2622620"/>
              <a:gd name="connsiteX43" fmla="*/ 2517112 w 4955961"/>
              <a:gd name="connsiteY43" fmla="*/ 1040004 h 2622620"/>
              <a:gd name="connsiteX44" fmla="*/ 2572378 w 4955961"/>
              <a:gd name="connsiteY44" fmla="*/ 954593 h 2622620"/>
              <a:gd name="connsiteX45" fmla="*/ 2672861 w 4955961"/>
              <a:gd name="connsiteY45" fmla="*/ 919424 h 2622620"/>
              <a:gd name="connsiteX46" fmla="*/ 2753248 w 4955961"/>
              <a:gd name="connsiteY46" fmla="*/ 959617 h 2622620"/>
              <a:gd name="connsiteX47" fmla="*/ 2888901 w 4955961"/>
              <a:gd name="connsiteY47" fmla="*/ 854110 h 2622620"/>
              <a:gd name="connsiteX48" fmla="*/ 2959239 w 4955961"/>
              <a:gd name="connsiteY48" fmla="*/ 813916 h 2622620"/>
              <a:gd name="connsiteX49" fmla="*/ 2954215 w 4955961"/>
              <a:gd name="connsiteY49" fmla="*/ 733529 h 2622620"/>
              <a:gd name="connsiteX50" fmla="*/ 3009481 w 4955961"/>
              <a:gd name="connsiteY50" fmla="*/ 643094 h 2622620"/>
              <a:gd name="connsiteX51" fmla="*/ 3089868 w 4955961"/>
              <a:gd name="connsiteY51" fmla="*/ 617973 h 2622620"/>
              <a:gd name="connsiteX52" fmla="*/ 3280787 w 4955961"/>
              <a:gd name="connsiteY52" fmla="*/ 557683 h 2622620"/>
              <a:gd name="connsiteX53" fmla="*/ 3406391 w 4955961"/>
              <a:gd name="connsiteY53" fmla="*/ 517490 h 2622620"/>
              <a:gd name="connsiteX54" fmla="*/ 3411415 w 4955961"/>
              <a:gd name="connsiteY54" fmla="*/ 517490 h 2622620"/>
              <a:gd name="connsiteX55" fmla="*/ 3431512 w 4955961"/>
              <a:gd name="connsiteY55" fmla="*/ 467248 h 2622620"/>
              <a:gd name="connsiteX56" fmla="*/ 3471705 w 4955961"/>
              <a:gd name="connsiteY56" fmla="*/ 442127 h 2622620"/>
              <a:gd name="connsiteX57" fmla="*/ 3577213 w 4955961"/>
              <a:gd name="connsiteY57" fmla="*/ 467248 h 2622620"/>
              <a:gd name="connsiteX58" fmla="*/ 3617406 w 4955961"/>
              <a:gd name="connsiteY58" fmla="*/ 401934 h 2622620"/>
              <a:gd name="connsiteX59" fmla="*/ 3582237 w 4955961"/>
              <a:gd name="connsiteY59" fmla="*/ 301450 h 2622620"/>
              <a:gd name="connsiteX60" fmla="*/ 3632479 w 4955961"/>
              <a:gd name="connsiteY60" fmla="*/ 226088 h 2622620"/>
              <a:gd name="connsiteX61" fmla="*/ 3682721 w 4955961"/>
              <a:gd name="connsiteY61" fmla="*/ 211015 h 2622620"/>
              <a:gd name="connsiteX62" fmla="*/ 3768132 w 4955961"/>
              <a:gd name="connsiteY62" fmla="*/ 200967 h 2622620"/>
              <a:gd name="connsiteX63" fmla="*/ 3853543 w 4955961"/>
              <a:gd name="connsiteY63" fmla="*/ 170822 h 2622620"/>
              <a:gd name="connsiteX64" fmla="*/ 3858567 w 4955961"/>
              <a:gd name="connsiteY64" fmla="*/ 0 h 2622620"/>
              <a:gd name="connsiteX65" fmla="*/ 4036335 w 4955961"/>
              <a:gd name="connsiteY65" fmla="*/ 127277 h 2622620"/>
              <a:gd name="connsiteX66" fmla="*/ 4098939 w 4955961"/>
              <a:gd name="connsiteY66" fmla="*/ 126438 h 2622620"/>
              <a:gd name="connsiteX67" fmla="*/ 4136817 w 4955961"/>
              <a:gd name="connsiteY67" fmla="*/ 187062 h 2622620"/>
              <a:gd name="connsiteX68" fmla="*/ 4233040 w 4955961"/>
              <a:gd name="connsiteY68" fmla="*/ 246345 h 2622620"/>
              <a:gd name="connsiteX69" fmla="*/ 4265131 w 4955961"/>
              <a:gd name="connsiteY69" fmla="*/ 263927 h 2622620"/>
              <a:gd name="connsiteX70" fmla="*/ 4328894 w 4955961"/>
              <a:gd name="connsiteY70" fmla="*/ 260912 h 2622620"/>
              <a:gd name="connsiteX71" fmla="*/ 4433985 w 4955961"/>
              <a:gd name="connsiteY71" fmla="*/ 205815 h 2622620"/>
              <a:gd name="connsiteX72" fmla="*/ 4534321 w 4955961"/>
              <a:gd name="connsiteY72" fmla="*/ 242007 h 2622620"/>
              <a:gd name="connsiteX73" fmla="*/ 4649976 w 4955961"/>
              <a:gd name="connsiteY73" fmla="*/ 196268 h 2622620"/>
              <a:gd name="connsiteX74" fmla="*/ 4746593 w 4955961"/>
              <a:gd name="connsiteY74" fmla="*/ 158420 h 2622620"/>
              <a:gd name="connsiteX75" fmla="*/ 4927392 w 4955961"/>
              <a:gd name="connsiteY75" fmla="*/ 225411 h 2622620"/>
              <a:gd name="connsiteX76" fmla="*/ 4955961 w 4955961"/>
              <a:gd name="connsiteY76" fmla="*/ 310653 h 2622620"/>
              <a:gd name="connsiteX77" fmla="*/ 4872101 w 4955961"/>
              <a:gd name="connsiteY77" fmla="*/ 335774 h 2622620"/>
              <a:gd name="connsiteX78" fmla="*/ 4816071 w 4955961"/>
              <a:gd name="connsiteY78" fmla="*/ 394556 h 2622620"/>
              <a:gd name="connsiteX79" fmla="*/ 4759648 w 4955961"/>
              <a:gd name="connsiteY79" fmla="*/ 410467 h 2622620"/>
              <a:gd name="connsiteX80" fmla="*/ 4711352 w 4955961"/>
              <a:gd name="connsiteY80" fmla="*/ 538750 h 2622620"/>
              <a:gd name="connsiteX81" fmla="*/ 4620153 w 4955961"/>
              <a:gd name="connsiteY81" fmla="*/ 656984 h 2622620"/>
              <a:gd name="connsiteX82" fmla="*/ 4538238 w 4955961"/>
              <a:gd name="connsiteY82" fmla="*/ 715767 h 2622620"/>
              <a:gd name="connsiteX83" fmla="*/ 4298702 w 4955961"/>
              <a:gd name="connsiteY83" fmla="*/ 571408 h 2622620"/>
              <a:gd name="connsiteX84" fmla="*/ 4205581 w 4955961"/>
              <a:gd name="connsiteY84" fmla="*/ 511455 h 2622620"/>
              <a:gd name="connsiteX85" fmla="*/ 4077685 w 4955961"/>
              <a:gd name="connsiteY85" fmla="*/ 444300 h 2622620"/>
              <a:gd name="connsiteX86" fmla="*/ 3984171 w 4955961"/>
              <a:gd name="connsiteY86" fmla="*/ 266281 h 2622620"/>
              <a:gd name="connsiteX87" fmla="*/ 3883688 w 4955961"/>
              <a:gd name="connsiteY87" fmla="*/ 241160 h 2622620"/>
              <a:gd name="connsiteX88" fmla="*/ 3813349 w 4955961"/>
              <a:gd name="connsiteY88" fmla="*/ 241160 h 2622620"/>
              <a:gd name="connsiteX89" fmla="*/ 3707841 w 4955961"/>
              <a:gd name="connsiteY89" fmla="*/ 256233 h 2622620"/>
              <a:gd name="connsiteX90" fmla="*/ 3687745 w 4955961"/>
              <a:gd name="connsiteY90" fmla="*/ 291402 h 2622620"/>
              <a:gd name="connsiteX91" fmla="*/ 3682721 w 4955961"/>
              <a:gd name="connsiteY91" fmla="*/ 346668 h 2622620"/>
              <a:gd name="connsiteX92" fmla="*/ 3662624 w 4955961"/>
              <a:gd name="connsiteY92" fmla="*/ 411982 h 2622620"/>
              <a:gd name="connsiteX93" fmla="*/ 3647551 w 4955961"/>
              <a:gd name="connsiteY93" fmla="*/ 477296 h 2622620"/>
              <a:gd name="connsiteX94" fmla="*/ 3627455 w 4955961"/>
              <a:gd name="connsiteY94" fmla="*/ 497393 h 2622620"/>
              <a:gd name="connsiteX95" fmla="*/ 3506874 w 4955961"/>
              <a:gd name="connsiteY95" fmla="*/ 532562 h 2622620"/>
              <a:gd name="connsiteX96" fmla="*/ 3476729 w 4955961"/>
              <a:gd name="connsiteY96" fmla="*/ 547635 h 2622620"/>
              <a:gd name="connsiteX97" fmla="*/ 3411415 w 4955961"/>
              <a:gd name="connsiteY97" fmla="*/ 557683 h 2622620"/>
              <a:gd name="connsiteX98" fmla="*/ 3341077 w 4955961"/>
              <a:gd name="connsiteY98" fmla="*/ 602901 h 2622620"/>
              <a:gd name="connsiteX99" fmla="*/ 3240593 w 4955961"/>
              <a:gd name="connsiteY99" fmla="*/ 628022 h 2622620"/>
              <a:gd name="connsiteX100" fmla="*/ 3155182 w 4955961"/>
              <a:gd name="connsiteY100" fmla="*/ 638070 h 2622620"/>
              <a:gd name="connsiteX101" fmla="*/ 3079819 w 4955961"/>
              <a:gd name="connsiteY101" fmla="*/ 678264 h 2622620"/>
              <a:gd name="connsiteX102" fmla="*/ 3074795 w 4955961"/>
              <a:gd name="connsiteY102" fmla="*/ 733529 h 2622620"/>
              <a:gd name="connsiteX103" fmla="*/ 3014505 w 4955961"/>
              <a:gd name="connsiteY103" fmla="*/ 773723 h 2622620"/>
              <a:gd name="connsiteX104" fmla="*/ 3009481 w 4955961"/>
              <a:gd name="connsiteY104" fmla="*/ 828989 h 2622620"/>
              <a:gd name="connsiteX105" fmla="*/ 2964263 w 4955961"/>
              <a:gd name="connsiteY105" fmla="*/ 884255 h 2622620"/>
              <a:gd name="connsiteX106" fmla="*/ 2919046 w 4955961"/>
              <a:gd name="connsiteY106" fmla="*/ 929472 h 2622620"/>
              <a:gd name="connsiteX107" fmla="*/ 2843683 w 4955961"/>
              <a:gd name="connsiteY107" fmla="*/ 974690 h 2622620"/>
              <a:gd name="connsiteX108" fmla="*/ 2748224 w 4955961"/>
              <a:gd name="connsiteY108" fmla="*/ 1014883 h 2622620"/>
              <a:gd name="connsiteX109" fmla="*/ 2662813 w 4955961"/>
              <a:gd name="connsiteY109" fmla="*/ 1065125 h 2622620"/>
              <a:gd name="connsiteX110" fmla="*/ 2622619 w 4955961"/>
              <a:gd name="connsiteY110" fmla="*/ 1055077 h 2622620"/>
              <a:gd name="connsiteX111" fmla="*/ 2542233 w 4955961"/>
              <a:gd name="connsiteY111" fmla="*/ 1085222 h 2622620"/>
              <a:gd name="connsiteX112" fmla="*/ 2466870 w 4955961"/>
              <a:gd name="connsiteY112" fmla="*/ 1125415 h 2622620"/>
              <a:gd name="connsiteX113" fmla="*/ 2376435 w 4955961"/>
              <a:gd name="connsiteY113" fmla="*/ 1090246 h 2622620"/>
              <a:gd name="connsiteX114" fmla="*/ 2306096 w 4955961"/>
              <a:gd name="connsiteY114" fmla="*/ 1080198 h 2622620"/>
              <a:gd name="connsiteX115" fmla="*/ 2210637 w 4955961"/>
              <a:gd name="connsiteY115" fmla="*/ 1105318 h 2622620"/>
              <a:gd name="connsiteX116" fmla="*/ 2130250 w 4955961"/>
              <a:gd name="connsiteY116" fmla="*/ 1140488 h 2622620"/>
              <a:gd name="connsiteX117" fmla="*/ 2095081 w 4955961"/>
              <a:gd name="connsiteY117" fmla="*/ 1180681 h 2622620"/>
              <a:gd name="connsiteX118" fmla="*/ 2004646 w 4955961"/>
              <a:gd name="connsiteY118" fmla="*/ 1175657 h 2622620"/>
              <a:gd name="connsiteX119" fmla="*/ 1909187 w 4955961"/>
              <a:gd name="connsiteY119" fmla="*/ 1160584 h 2622620"/>
              <a:gd name="connsiteX120" fmla="*/ 1858945 w 4955961"/>
              <a:gd name="connsiteY120" fmla="*/ 1205802 h 2622620"/>
              <a:gd name="connsiteX121" fmla="*/ 1798655 w 4955961"/>
              <a:gd name="connsiteY121" fmla="*/ 1225899 h 2622620"/>
              <a:gd name="connsiteX122" fmla="*/ 1718268 w 4955961"/>
              <a:gd name="connsiteY122" fmla="*/ 1190729 h 2622620"/>
              <a:gd name="connsiteX123" fmla="*/ 1683099 w 4955961"/>
              <a:gd name="connsiteY123" fmla="*/ 1175657 h 2622620"/>
              <a:gd name="connsiteX124" fmla="*/ 1592663 w 4955961"/>
              <a:gd name="connsiteY124" fmla="*/ 1210826 h 2622620"/>
              <a:gd name="connsiteX125" fmla="*/ 1557494 w 4955961"/>
              <a:gd name="connsiteY125" fmla="*/ 1266092 h 2622620"/>
              <a:gd name="connsiteX126" fmla="*/ 1441938 w 4955961"/>
              <a:gd name="connsiteY126" fmla="*/ 1281165 h 2622620"/>
              <a:gd name="connsiteX127" fmla="*/ 1341455 w 4955961"/>
              <a:gd name="connsiteY127" fmla="*/ 1261068 h 2622620"/>
              <a:gd name="connsiteX128" fmla="*/ 1251019 w 4955961"/>
              <a:gd name="connsiteY128" fmla="*/ 1276140 h 2622620"/>
              <a:gd name="connsiteX129" fmla="*/ 1326382 w 4955961"/>
              <a:gd name="connsiteY129" fmla="*/ 1411793 h 2622620"/>
              <a:gd name="connsiteX130" fmla="*/ 1261068 w 4955961"/>
              <a:gd name="connsiteY130" fmla="*/ 1507253 h 2622620"/>
              <a:gd name="connsiteX131" fmla="*/ 1175657 w 4955961"/>
              <a:gd name="connsiteY131" fmla="*/ 1547446 h 2622620"/>
              <a:gd name="connsiteX132" fmla="*/ 1115367 w 4955961"/>
              <a:gd name="connsiteY132" fmla="*/ 1552470 h 2622620"/>
              <a:gd name="connsiteX133" fmla="*/ 1055077 w 4955961"/>
              <a:gd name="connsiteY133" fmla="*/ 1587639 h 2622620"/>
              <a:gd name="connsiteX134" fmla="*/ 994787 w 4955961"/>
              <a:gd name="connsiteY134" fmla="*/ 1612760 h 2622620"/>
              <a:gd name="connsiteX135" fmla="*/ 969666 w 4955961"/>
              <a:gd name="connsiteY135" fmla="*/ 1703195 h 2622620"/>
              <a:gd name="connsiteX136" fmla="*/ 929472 w 4955961"/>
              <a:gd name="connsiteY136" fmla="*/ 1738365 h 2622620"/>
              <a:gd name="connsiteX137" fmla="*/ 929472 w 4955961"/>
              <a:gd name="connsiteY137" fmla="*/ 1798655 h 2622620"/>
              <a:gd name="connsiteX138" fmla="*/ 844061 w 4955961"/>
              <a:gd name="connsiteY138" fmla="*/ 1833824 h 2622620"/>
              <a:gd name="connsiteX139" fmla="*/ 778747 w 4955961"/>
              <a:gd name="connsiteY139" fmla="*/ 1828800 h 2622620"/>
              <a:gd name="connsiteX140" fmla="*/ 738554 w 4955961"/>
              <a:gd name="connsiteY140" fmla="*/ 1853921 h 2622620"/>
              <a:gd name="connsiteX141" fmla="*/ 678263 w 4955961"/>
              <a:gd name="connsiteY141" fmla="*/ 1868993 h 2622620"/>
              <a:gd name="connsiteX142" fmla="*/ 638070 w 4955961"/>
              <a:gd name="connsiteY142" fmla="*/ 1868993 h 2622620"/>
              <a:gd name="connsiteX143" fmla="*/ 587828 w 4955961"/>
              <a:gd name="connsiteY143" fmla="*/ 1914211 h 2622620"/>
              <a:gd name="connsiteX144" fmla="*/ 542611 w 4955961"/>
              <a:gd name="connsiteY144" fmla="*/ 1934307 h 2622620"/>
              <a:gd name="connsiteX145" fmla="*/ 487345 w 4955961"/>
              <a:gd name="connsiteY145" fmla="*/ 1934307 h 2622620"/>
              <a:gd name="connsiteX146" fmla="*/ 477296 w 4955961"/>
              <a:gd name="connsiteY146" fmla="*/ 1999622 h 2622620"/>
              <a:gd name="connsiteX147" fmla="*/ 477296 w 4955961"/>
              <a:gd name="connsiteY147" fmla="*/ 2120202 h 2622620"/>
              <a:gd name="connsiteX148" fmla="*/ 487345 w 4955961"/>
              <a:gd name="connsiteY148" fmla="*/ 2235758 h 2622620"/>
              <a:gd name="connsiteX149" fmla="*/ 502417 w 4955961"/>
              <a:gd name="connsiteY149" fmla="*/ 2301072 h 2622620"/>
              <a:gd name="connsiteX150" fmla="*/ 487345 w 4955961"/>
              <a:gd name="connsiteY150" fmla="*/ 2381459 h 2622620"/>
              <a:gd name="connsiteX151" fmla="*/ 487345 w 4955961"/>
              <a:gd name="connsiteY151" fmla="*/ 2497015 h 2622620"/>
              <a:gd name="connsiteX152" fmla="*/ 472272 w 4955961"/>
              <a:gd name="connsiteY152" fmla="*/ 2622620 h 2622620"/>
              <a:gd name="connsiteX153" fmla="*/ 396910 w 4955961"/>
              <a:gd name="connsiteY153" fmla="*/ 2607547 h 2622620"/>
              <a:gd name="connsiteX154" fmla="*/ 381837 w 4955961"/>
              <a:gd name="connsiteY154" fmla="*/ 2401556 h 2622620"/>
              <a:gd name="connsiteX155" fmla="*/ 427055 w 4955961"/>
              <a:gd name="connsiteY155" fmla="*/ 2225710 h 2622620"/>
              <a:gd name="connsiteX156" fmla="*/ 411982 w 4955961"/>
              <a:gd name="connsiteY156" fmla="*/ 2014694 h 2622620"/>
              <a:gd name="connsiteX157" fmla="*/ 417006 w 4955961"/>
              <a:gd name="connsiteY157" fmla="*/ 1919235 h 2622620"/>
              <a:gd name="connsiteX158" fmla="*/ 432079 w 4955961"/>
              <a:gd name="connsiteY158" fmla="*/ 1838848 h 2622620"/>
              <a:gd name="connsiteX159" fmla="*/ 532562 w 4955961"/>
              <a:gd name="connsiteY159" fmla="*/ 1798655 h 2622620"/>
              <a:gd name="connsiteX160" fmla="*/ 653143 w 4955961"/>
              <a:gd name="connsiteY160" fmla="*/ 1788606 h 2622620"/>
              <a:gd name="connsiteX161" fmla="*/ 708408 w 4955961"/>
              <a:gd name="connsiteY161" fmla="*/ 1698171 h 2622620"/>
              <a:gd name="connsiteX162" fmla="*/ 733529 w 4955961"/>
              <a:gd name="connsiteY162" fmla="*/ 1632857 h 2622620"/>
              <a:gd name="connsiteX163" fmla="*/ 859134 w 4955961"/>
              <a:gd name="connsiteY163" fmla="*/ 1597688 h 2622620"/>
              <a:gd name="connsiteX164" fmla="*/ 828989 w 4955961"/>
              <a:gd name="connsiteY164" fmla="*/ 1502228 h 2622620"/>
              <a:gd name="connsiteX165" fmla="*/ 698360 w 4955961"/>
              <a:gd name="connsiteY165" fmla="*/ 1416817 h 2622620"/>
              <a:gd name="connsiteX166" fmla="*/ 673239 w 4955961"/>
              <a:gd name="connsiteY166" fmla="*/ 1276140 h 2622620"/>
              <a:gd name="connsiteX167" fmla="*/ 612949 w 4955961"/>
              <a:gd name="connsiteY167" fmla="*/ 1210826 h 2622620"/>
              <a:gd name="connsiteX168" fmla="*/ 557683 w 4955961"/>
              <a:gd name="connsiteY168" fmla="*/ 1055077 h 2622620"/>
              <a:gd name="connsiteX169" fmla="*/ 562707 w 4955961"/>
              <a:gd name="connsiteY169" fmla="*/ 974690 h 2622620"/>
              <a:gd name="connsiteX170" fmla="*/ 547635 w 4955961"/>
              <a:gd name="connsiteY170" fmla="*/ 899327 h 2622620"/>
              <a:gd name="connsiteX171" fmla="*/ 542611 w 4955961"/>
              <a:gd name="connsiteY171" fmla="*/ 738554 h 2622620"/>
              <a:gd name="connsiteX172" fmla="*/ 547635 w 4955961"/>
              <a:gd name="connsiteY172" fmla="*/ 572756 h 2622620"/>
              <a:gd name="connsiteX173" fmla="*/ 572756 w 4955961"/>
              <a:gd name="connsiteY173" fmla="*/ 467248 h 2622620"/>
              <a:gd name="connsiteX174" fmla="*/ 582804 w 4955961"/>
              <a:gd name="connsiteY174" fmla="*/ 391885 h 2622620"/>
              <a:gd name="connsiteX175" fmla="*/ 537587 w 4955961"/>
              <a:gd name="connsiteY175" fmla="*/ 356716 h 2622620"/>
              <a:gd name="connsiteX176" fmla="*/ 401934 w 4955961"/>
              <a:gd name="connsiteY176" fmla="*/ 346668 h 2622620"/>
              <a:gd name="connsiteX177" fmla="*/ 286378 w 4955961"/>
              <a:gd name="connsiteY177" fmla="*/ 341644 h 2622620"/>
              <a:gd name="connsiteX178" fmla="*/ 251208 w 4955961"/>
              <a:gd name="connsiteY178" fmla="*/ 316523 h 2622620"/>
              <a:gd name="connsiteX179" fmla="*/ 145701 w 4955961"/>
              <a:gd name="connsiteY179" fmla="*/ 321547 h 2622620"/>
              <a:gd name="connsiteX180" fmla="*/ 65314 w 4955961"/>
              <a:gd name="connsiteY180" fmla="*/ 326571 h 2622620"/>
              <a:gd name="connsiteX181" fmla="*/ 0 w 4955961"/>
              <a:gd name="connsiteY181" fmla="*/ 296426 h 2622620"/>
              <a:gd name="connsiteX0" fmla="*/ 0 w 4955961"/>
              <a:gd name="connsiteY0" fmla="*/ 194102 h 2520296"/>
              <a:gd name="connsiteX1" fmla="*/ 65314 w 4955961"/>
              <a:gd name="connsiteY1" fmla="*/ 98643 h 2520296"/>
              <a:gd name="connsiteX2" fmla="*/ 140677 w 4955961"/>
              <a:gd name="connsiteY2" fmla="*/ 113715 h 2520296"/>
              <a:gd name="connsiteX3" fmla="*/ 236136 w 4955961"/>
              <a:gd name="connsiteY3" fmla="*/ 128788 h 2520296"/>
              <a:gd name="connsiteX4" fmla="*/ 336619 w 4955961"/>
              <a:gd name="connsiteY4" fmla="*/ 138836 h 2520296"/>
              <a:gd name="connsiteX5" fmla="*/ 386861 w 4955961"/>
              <a:gd name="connsiteY5" fmla="*/ 153909 h 2520296"/>
              <a:gd name="connsiteX6" fmla="*/ 467248 w 4955961"/>
              <a:gd name="connsiteY6" fmla="*/ 148885 h 2520296"/>
              <a:gd name="connsiteX7" fmla="*/ 592852 w 4955961"/>
              <a:gd name="connsiteY7" fmla="*/ 204150 h 2520296"/>
              <a:gd name="connsiteX8" fmla="*/ 648118 w 4955961"/>
              <a:gd name="connsiteY8" fmla="*/ 239320 h 2520296"/>
              <a:gd name="connsiteX9" fmla="*/ 633046 w 4955961"/>
              <a:gd name="connsiteY9" fmla="*/ 329755 h 2520296"/>
              <a:gd name="connsiteX10" fmla="*/ 607925 w 4955961"/>
              <a:gd name="connsiteY10" fmla="*/ 415166 h 2520296"/>
              <a:gd name="connsiteX11" fmla="*/ 602901 w 4955961"/>
              <a:gd name="connsiteY11" fmla="*/ 515649 h 2520296"/>
              <a:gd name="connsiteX12" fmla="*/ 592852 w 4955961"/>
              <a:gd name="connsiteY12" fmla="*/ 591012 h 2520296"/>
              <a:gd name="connsiteX13" fmla="*/ 607925 w 4955961"/>
              <a:gd name="connsiteY13" fmla="*/ 711592 h 2520296"/>
              <a:gd name="connsiteX14" fmla="*/ 653143 w 4955961"/>
              <a:gd name="connsiteY14" fmla="*/ 812076 h 2520296"/>
              <a:gd name="connsiteX15" fmla="*/ 703384 w 4955961"/>
              <a:gd name="connsiteY15" fmla="*/ 872366 h 2520296"/>
              <a:gd name="connsiteX16" fmla="*/ 703384 w 4955961"/>
              <a:gd name="connsiteY16" fmla="*/ 962801 h 2520296"/>
              <a:gd name="connsiteX17" fmla="*/ 708408 w 4955961"/>
              <a:gd name="connsiteY17" fmla="*/ 1058260 h 2520296"/>
              <a:gd name="connsiteX18" fmla="*/ 753626 w 4955961"/>
              <a:gd name="connsiteY18" fmla="*/ 1163768 h 2520296"/>
              <a:gd name="connsiteX19" fmla="*/ 803868 w 4955961"/>
              <a:gd name="connsiteY19" fmla="*/ 1244155 h 2520296"/>
              <a:gd name="connsiteX20" fmla="*/ 884255 w 4955961"/>
              <a:gd name="connsiteY20" fmla="*/ 1274300 h 2520296"/>
              <a:gd name="connsiteX21" fmla="*/ 894303 w 4955961"/>
              <a:gd name="connsiteY21" fmla="*/ 1178841 h 2520296"/>
              <a:gd name="connsiteX22" fmla="*/ 864158 w 4955961"/>
              <a:gd name="connsiteY22" fmla="*/ 1128599 h 2520296"/>
              <a:gd name="connsiteX23" fmla="*/ 834013 w 4955961"/>
              <a:gd name="connsiteY23" fmla="*/ 1023091 h 2520296"/>
              <a:gd name="connsiteX24" fmla="*/ 889279 w 4955961"/>
              <a:gd name="connsiteY24" fmla="*/ 972849 h 2520296"/>
              <a:gd name="connsiteX25" fmla="*/ 974690 w 4955961"/>
              <a:gd name="connsiteY25" fmla="*/ 1048212 h 2520296"/>
              <a:gd name="connsiteX26" fmla="*/ 1040004 w 4955961"/>
              <a:gd name="connsiteY26" fmla="*/ 1068309 h 2520296"/>
              <a:gd name="connsiteX27" fmla="*/ 1105318 w 4955961"/>
              <a:gd name="connsiteY27" fmla="*/ 1098454 h 2520296"/>
              <a:gd name="connsiteX28" fmla="*/ 1251019 w 4955961"/>
              <a:gd name="connsiteY28" fmla="*/ 1103478 h 2520296"/>
              <a:gd name="connsiteX29" fmla="*/ 1361551 w 4955961"/>
              <a:gd name="connsiteY29" fmla="*/ 1073333 h 2520296"/>
              <a:gd name="connsiteX30" fmla="*/ 1416817 w 4955961"/>
              <a:gd name="connsiteY30" fmla="*/ 1113526 h 2520296"/>
              <a:gd name="connsiteX31" fmla="*/ 1522325 w 4955961"/>
              <a:gd name="connsiteY31" fmla="*/ 1098454 h 2520296"/>
              <a:gd name="connsiteX32" fmla="*/ 1522325 w 4955961"/>
              <a:gd name="connsiteY32" fmla="*/ 987922 h 2520296"/>
              <a:gd name="connsiteX33" fmla="*/ 1592663 w 4955961"/>
              <a:gd name="connsiteY33" fmla="*/ 972849 h 2520296"/>
              <a:gd name="connsiteX34" fmla="*/ 1718268 w 4955961"/>
              <a:gd name="connsiteY34" fmla="*/ 952753 h 2520296"/>
              <a:gd name="connsiteX35" fmla="*/ 1768510 w 4955961"/>
              <a:gd name="connsiteY35" fmla="*/ 997970 h 2520296"/>
              <a:gd name="connsiteX36" fmla="*/ 1818751 w 4955961"/>
              <a:gd name="connsiteY36" fmla="*/ 1038164 h 2520296"/>
              <a:gd name="connsiteX37" fmla="*/ 1874017 w 4955961"/>
              <a:gd name="connsiteY37" fmla="*/ 997970 h 2520296"/>
              <a:gd name="connsiteX38" fmla="*/ 1974501 w 4955961"/>
              <a:gd name="connsiteY38" fmla="*/ 922608 h 2520296"/>
              <a:gd name="connsiteX39" fmla="*/ 2044839 w 4955961"/>
              <a:gd name="connsiteY39" fmla="*/ 977874 h 2520296"/>
              <a:gd name="connsiteX40" fmla="*/ 2235758 w 4955961"/>
              <a:gd name="connsiteY40" fmla="*/ 917583 h 2520296"/>
              <a:gd name="connsiteX41" fmla="*/ 2321169 w 4955961"/>
              <a:gd name="connsiteY41" fmla="*/ 867342 h 2520296"/>
              <a:gd name="connsiteX42" fmla="*/ 2421652 w 4955961"/>
              <a:gd name="connsiteY42" fmla="*/ 882414 h 2520296"/>
              <a:gd name="connsiteX43" fmla="*/ 2517112 w 4955961"/>
              <a:gd name="connsiteY43" fmla="*/ 937680 h 2520296"/>
              <a:gd name="connsiteX44" fmla="*/ 2572378 w 4955961"/>
              <a:gd name="connsiteY44" fmla="*/ 852269 h 2520296"/>
              <a:gd name="connsiteX45" fmla="*/ 2672861 w 4955961"/>
              <a:gd name="connsiteY45" fmla="*/ 817100 h 2520296"/>
              <a:gd name="connsiteX46" fmla="*/ 2753248 w 4955961"/>
              <a:gd name="connsiteY46" fmla="*/ 857293 h 2520296"/>
              <a:gd name="connsiteX47" fmla="*/ 2888901 w 4955961"/>
              <a:gd name="connsiteY47" fmla="*/ 751786 h 2520296"/>
              <a:gd name="connsiteX48" fmla="*/ 2959239 w 4955961"/>
              <a:gd name="connsiteY48" fmla="*/ 711592 h 2520296"/>
              <a:gd name="connsiteX49" fmla="*/ 2954215 w 4955961"/>
              <a:gd name="connsiteY49" fmla="*/ 631205 h 2520296"/>
              <a:gd name="connsiteX50" fmla="*/ 3009481 w 4955961"/>
              <a:gd name="connsiteY50" fmla="*/ 540770 h 2520296"/>
              <a:gd name="connsiteX51" fmla="*/ 3089868 w 4955961"/>
              <a:gd name="connsiteY51" fmla="*/ 515649 h 2520296"/>
              <a:gd name="connsiteX52" fmla="*/ 3280787 w 4955961"/>
              <a:gd name="connsiteY52" fmla="*/ 455359 h 2520296"/>
              <a:gd name="connsiteX53" fmla="*/ 3406391 w 4955961"/>
              <a:gd name="connsiteY53" fmla="*/ 415166 h 2520296"/>
              <a:gd name="connsiteX54" fmla="*/ 3411415 w 4955961"/>
              <a:gd name="connsiteY54" fmla="*/ 415166 h 2520296"/>
              <a:gd name="connsiteX55" fmla="*/ 3431512 w 4955961"/>
              <a:gd name="connsiteY55" fmla="*/ 364924 h 2520296"/>
              <a:gd name="connsiteX56" fmla="*/ 3471705 w 4955961"/>
              <a:gd name="connsiteY56" fmla="*/ 339803 h 2520296"/>
              <a:gd name="connsiteX57" fmla="*/ 3577213 w 4955961"/>
              <a:gd name="connsiteY57" fmla="*/ 364924 h 2520296"/>
              <a:gd name="connsiteX58" fmla="*/ 3617406 w 4955961"/>
              <a:gd name="connsiteY58" fmla="*/ 299610 h 2520296"/>
              <a:gd name="connsiteX59" fmla="*/ 3582237 w 4955961"/>
              <a:gd name="connsiteY59" fmla="*/ 199126 h 2520296"/>
              <a:gd name="connsiteX60" fmla="*/ 3632479 w 4955961"/>
              <a:gd name="connsiteY60" fmla="*/ 123764 h 2520296"/>
              <a:gd name="connsiteX61" fmla="*/ 3682721 w 4955961"/>
              <a:gd name="connsiteY61" fmla="*/ 108691 h 2520296"/>
              <a:gd name="connsiteX62" fmla="*/ 3768132 w 4955961"/>
              <a:gd name="connsiteY62" fmla="*/ 98643 h 2520296"/>
              <a:gd name="connsiteX63" fmla="*/ 3853543 w 4955961"/>
              <a:gd name="connsiteY63" fmla="*/ 68498 h 2520296"/>
              <a:gd name="connsiteX64" fmla="*/ 3926566 w 4955961"/>
              <a:gd name="connsiteY64" fmla="*/ 0 h 2520296"/>
              <a:gd name="connsiteX65" fmla="*/ 4036335 w 4955961"/>
              <a:gd name="connsiteY65" fmla="*/ 24953 h 2520296"/>
              <a:gd name="connsiteX66" fmla="*/ 4098939 w 4955961"/>
              <a:gd name="connsiteY66" fmla="*/ 24114 h 2520296"/>
              <a:gd name="connsiteX67" fmla="*/ 4136817 w 4955961"/>
              <a:gd name="connsiteY67" fmla="*/ 84738 h 2520296"/>
              <a:gd name="connsiteX68" fmla="*/ 4233040 w 4955961"/>
              <a:gd name="connsiteY68" fmla="*/ 144021 h 2520296"/>
              <a:gd name="connsiteX69" fmla="*/ 4265131 w 4955961"/>
              <a:gd name="connsiteY69" fmla="*/ 161603 h 2520296"/>
              <a:gd name="connsiteX70" fmla="*/ 4328894 w 4955961"/>
              <a:gd name="connsiteY70" fmla="*/ 158588 h 2520296"/>
              <a:gd name="connsiteX71" fmla="*/ 4433985 w 4955961"/>
              <a:gd name="connsiteY71" fmla="*/ 103491 h 2520296"/>
              <a:gd name="connsiteX72" fmla="*/ 4534321 w 4955961"/>
              <a:gd name="connsiteY72" fmla="*/ 139683 h 2520296"/>
              <a:gd name="connsiteX73" fmla="*/ 4649976 w 4955961"/>
              <a:gd name="connsiteY73" fmla="*/ 93944 h 2520296"/>
              <a:gd name="connsiteX74" fmla="*/ 4746593 w 4955961"/>
              <a:gd name="connsiteY74" fmla="*/ 56096 h 2520296"/>
              <a:gd name="connsiteX75" fmla="*/ 4927392 w 4955961"/>
              <a:gd name="connsiteY75" fmla="*/ 123087 h 2520296"/>
              <a:gd name="connsiteX76" fmla="*/ 4955961 w 4955961"/>
              <a:gd name="connsiteY76" fmla="*/ 208329 h 2520296"/>
              <a:gd name="connsiteX77" fmla="*/ 4872101 w 4955961"/>
              <a:gd name="connsiteY77" fmla="*/ 233450 h 2520296"/>
              <a:gd name="connsiteX78" fmla="*/ 4816071 w 4955961"/>
              <a:gd name="connsiteY78" fmla="*/ 292232 h 2520296"/>
              <a:gd name="connsiteX79" fmla="*/ 4759648 w 4955961"/>
              <a:gd name="connsiteY79" fmla="*/ 308143 h 2520296"/>
              <a:gd name="connsiteX80" fmla="*/ 4711352 w 4955961"/>
              <a:gd name="connsiteY80" fmla="*/ 436426 h 2520296"/>
              <a:gd name="connsiteX81" fmla="*/ 4620153 w 4955961"/>
              <a:gd name="connsiteY81" fmla="*/ 554660 h 2520296"/>
              <a:gd name="connsiteX82" fmla="*/ 4538238 w 4955961"/>
              <a:gd name="connsiteY82" fmla="*/ 613443 h 2520296"/>
              <a:gd name="connsiteX83" fmla="*/ 4298702 w 4955961"/>
              <a:gd name="connsiteY83" fmla="*/ 469084 h 2520296"/>
              <a:gd name="connsiteX84" fmla="*/ 4205581 w 4955961"/>
              <a:gd name="connsiteY84" fmla="*/ 409131 h 2520296"/>
              <a:gd name="connsiteX85" fmla="*/ 4077685 w 4955961"/>
              <a:gd name="connsiteY85" fmla="*/ 341976 h 2520296"/>
              <a:gd name="connsiteX86" fmla="*/ 3984171 w 4955961"/>
              <a:gd name="connsiteY86" fmla="*/ 163957 h 2520296"/>
              <a:gd name="connsiteX87" fmla="*/ 3883688 w 4955961"/>
              <a:gd name="connsiteY87" fmla="*/ 138836 h 2520296"/>
              <a:gd name="connsiteX88" fmla="*/ 3813349 w 4955961"/>
              <a:gd name="connsiteY88" fmla="*/ 138836 h 2520296"/>
              <a:gd name="connsiteX89" fmla="*/ 3707841 w 4955961"/>
              <a:gd name="connsiteY89" fmla="*/ 153909 h 2520296"/>
              <a:gd name="connsiteX90" fmla="*/ 3687745 w 4955961"/>
              <a:gd name="connsiteY90" fmla="*/ 189078 h 2520296"/>
              <a:gd name="connsiteX91" fmla="*/ 3682721 w 4955961"/>
              <a:gd name="connsiteY91" fmla="*/ 244344 h 2520296"/>
              <a:gd name="connsiteX92" fmla="*/ 3662624 w 4955961"/>
              <a:gd name="connsiteY92" fmla="*/ 309658 h 2520296"/>
              <a:gd name="connsiteX93" fmla="*/ 3647551 w 4955961"/>
              <a:gd name="connsiteY93" fmla="*/ 374972 h 2520296"/>
              <a:gd name="connsiteX94" fmla="*/ 3627455 w 4955961"/>
              <a:gd name="connsiteY94" fmla="*/ 395069 h 2520296"/>
              <a:gd name="connsiteX95" fmla="*/ 3506874 w 4955961"/>
              <a:gd name="connsiteY95" fmla="*/ 430238 h 2520296"/>
              <a:gd name="connsiteX96" fmla="*/ 3476729 w 4955961"/>
              <a:gd name="connsiteY96" fmla="*/ 445311 h 2520296"/>
              <a:gd name="connsiteX97" fmla="*/ 3411415 w 4955961"/>
              <a:gd name="connsiteY97" fmla="*/ 455359 h 2520296"/>
              <a:gd name="connsiteX98" fmla="*/ 3341077 w 4955961"/>
              <a:gd name="connsiteY98" fmla="*/ 500577 h 2520296"/>
              <a:gd name="connsiteX99" fmla="*/ 3240593 w 4955961"/>
              <a:gd name="connsiteY99" fmla="*/ 525698 h 2520296"/>
              <a:gd name="connsiteX100" fmla="*/ 3155182 w 4955961"/>
              <a:gd name="connsiteY100" fmla="*/ 535746 h 2520296"/>
              <a:gd name="connsiteX101" fmla="*/ 3079819 w 4955961"/>
              <a:gd name="connsiteY101" fmla="*/ 575940 h 2520296"/>
              <a:gd name="connsiteX102" fmla="*/ 3074795 w 4955961"/>
              <a:gd name="connsiteY102" fmla="*/ 631205 h 2520296"/>
              <a:gd name="connsiteX103" fmla="*/ 3014505 w 4955961"/>
              <a:gd name="connsiteY103" fmla="*/ 671399 h 2520296"/>
              <a:gd name="connsiteX104" fmla="*/ 3009481 w 4955961"/>
              <a:gd name="connsiteY104" fmla="*/ 726665 h 2520296"/>
              <a:gd name="connsiteX105" fmla="*/ 2964263 w 4955961"/>
              <a:gd name="connsiteY105" fmla="*/ 781931 h 2520296"/>
              <a:gd name="connsiteX106" fmla="*/ 2919046 w 4955961"/>
              <a:gd name="connsiteY106" fmla="*/ 827148 h 2520296"/>
              <a:gd name="connsiteX107" fmla="*/ 2843683 w 4955961"/>
              <a:gd name="connsiteY107" fmla="*/ 872366 h 2520296"/>
              <a:gd name="connsiteX108" fmla="*/ 2748224 w 4955961"/>
              <a:gd name="connsiteY108" fmla="*/ 912559 h 2520296"/>
              <a:gd name="connsiteX109" fmla="*/ 2662813 w 4955961"/>
              <a:gd name="connsiteY109" fmla="*/ 962801 h 2520296"/>
              <a:gd name="connsiteX110" fmla="*/ 2622619 w 4955961"/>
              <a:gd name="connsiteY110" fmla="*/ 952753 h 2520296"/>
              <a:gd name="connsiteX111" fmla="*/ 2542233 w 4955961"/>
              <a:gd name="connsiteY111" fmla="*/ 982898 h 2520296"/>
              <a:gd name="connsiteX112" fmla="*/ 2466870 w 4955961"/>
              <a:gd name="connsiteY112" fmla="*/ 1023091 h 2520296"/>
              <a:gd name="connsiteX113" fmla="*/ 2376435 w 4955961"/>
              <a:gd name="connsiteY113" fmla="*/ 987922 h 2520296"/>
              <a:gd name="connsiteX114" fmla="*/ 2306096 w 4955961"/>
              <a:gd name="connsiteY114" fmla="*/ 977874 h 2520296"/>
              <a:gd name="connsiteX115" fmla="*/ 2210637 w 4955961"/>
              <a:gd name="connsiteY115" fmla="*/ 1002994 h 2520296"/>
              <a:gd name="connsiteX116" fmla="*/ 2130250 w 4955961"/>
              <a:gd name="connsiteY116" fmla="*/ 1038164 h 2520296"/>
              <a:gd name="connsiteX117" fmla="*/ 2095081 w 4955961"/>
              <a:gd name="connsiteY117" fmla="*/ 1078357 h 2520296"/>
              <a:gd name="connsiteX118" fmla="*/ 2004646 w 4955961"/>
              <a:gd name="connsiteY118" fmla="*/ 1073333 h 2520296"/>
              <a:gd name="connsiteX119" fmla="*/ 1909187 w 4955961"/>
              <a:gd name="connsiteY119" fmla="*/ 1058260 h 2520296"/>
              <a:gd name="connsiteX120" fmla="*/ 1858945 w 4955961"/>
              <a:gd name="connsiteY120" fmla="*/ 1103478 h 2520296"/>
              <a:gd name="connsiteX121" fmla="*/ 1798655 w 4955961"/>
              <a:gd name="connsiteY121" fmla="*/ 1123575 h 2520296"/>
              <a:gd name="connsiteX122" fmla="*/ 1718268 w 4955961"/>
              <a:gd name="connsiteY122" fmla="*/ 1088405 h 2520296"/>
              <a:gd name="connsiteX123" fmla="*/ 1683099 w 4955961"/>
              <a:gd name="connsiteY123" fmla="*/ 1073333 h 2520296"/>
              <a:gd name="connsiteX124" fmla="*/ 1592663 w 4955961"/>
              <a:gd name="connsiteY124" fmla="*/ 1108502 h 2520296"/>
              <a:gd name="connsiteX125" fmla="*/ 1557494 w 4955961"/>
              <a:gd name="connsiteY125" fmla="*/ 1163768 h 2520296"/>
              <a:gd name="connsiteX126" fmla="*/ 1441938 w 4955961"/>
              <a:gd name="connsiteY126" fmla="*/ 1178841 h 2520296"/>
              <a:gd name="connsiteX127" fmla="*/ 1341455 w 4955961"/>
              <a:gd name="connsiteY127" fmla="*/ 1158744 h 2520296"/>
              <a:gd name="connsiteX128" fmla="*/ 1251019 w 4955961"/>
              <a:gd name="connsiteY128" fmla="*/ 1173816 h 2520296"/>
              <a:gd name="connsiteX129" fmla="*/ 1326382 w 4955961"/>
              <a:gd name="connsiteY129" fmla="*/ 1309469 h 2520296"/>
              <a:gd name="connsiteX130" fmla="*/ 1261068 w 4955961"/>
              <a:gd name="connsiteY130" fmla="*/ 1404929 h 2520296"/>
              <a:gd name="connsiteX131" fmla="*/ 1175657 w 4955961"/>
              <a:gd name="connsiteY131" fmla="*/ 1445122 h 2520296"/>
              <a:gd name="connsiteX132" fmla="*/ 1115367 w 4955961"/>
              <a:gd name="connsiteY132" fmla="*/ 1450146 h 2520296"/>
              <a:gd name="connsiteX133" fmla="*/ 1055077 w 4955961"/>
              <a:gd name="connsiteY133" fmla="*/ 1485315 h 2520296"/>
              <a:gd name="connsiteX134" fmla="*/ 994787 w 4955961"/>
              <a:gd name="connsiteY134" fmla="*/ 1510436 h 2520296"/>
              <a:gd name="connsiteX135" fmla="*/ 969666 w 4955961"/>
              <a:gd name="connsiteY135" fmla="*/ 1600871 h 2520296"/>
              <a:gd name="connsiteX136" fmla="*/ 929472 w 4955961"/>
              <a:gd name="connsiteY136" fmla="*/ 1636041 h 2520296"/>
              <a:gd name="connsiteX137" fmla="*/ 929472 w 4955961"/>
              <a:gd name="connsiteY137" fmla="*/ 1696331 h 2520296"/>
              <a:gd name="connsiteX138" fmla="*/ 844061 w 4955961"/>
              <a:gd name="connsiteY138" fmla="*/ 1731500 h 2520296"/>
              <a:gd name="connsiteX139" fmla="*/ 778747 w 4955961"/>
              <a:gd name="connsiteY139" fmla="*/ 1726476 h 2520296"/>
              <a:gd name="connsiteX140" fmla="*/ 738554 w 4955961"/>
              <a:gd name="connsiteY140" fmla="*/ 1751597 h 2520296"/>
              <a:gd name="connsiteX141" fmla="*/ 678263 w 4955961"/>
              <a:gd name="connsiteY141" fmla="*/ 1766669 h 2520296"/>
              <a:gd name="connsiteX142" fmla="*/ 638070 w 4955961"/>
              <a:gd name="connsiteY142" fmla="*/ 1766669 h 2520296"/>
              <a:gd name="connsiteX143" fmla="*/ 587828 w 4955961"/>
              <a:gd name="connsiteY143" fmla="*/ 1811887 h 2520296"/>
              <a:gd name="connsiteX144" fmla="*/ 542611 w 4955961"/>
              <a:gd name="connsiteY144" fmla="*/ 1831983 h 2520296"/>
              <a:gd name="connsiteX145" fmla="*/ 487345 w 4955961"/>
              <a:gd name="connsiteY145" fmla="*/ 1831983 h 2520296"/>
              <a:gd name="connsiteX146" fmla="*/ 477296 w 4955961"/>
              <a:gd name="connsiteY146" fmla="*/ 1897298 h 2520296"/>
              <a:gd name="connsiteX147" fmla="*/ 477296 w 4955961"/>
              <a:gd name="connsiteY147" fmla="*/ 2017878 h 2520296"/>
              <a:gd name="connsiteX148" fmla="*/ 487345 w 4955961"/>
              <a:gd name="connsiteY148" fmla="*/ 2133434 h 2520296"/>
              <a:gd name="connsiteX149" fmla="*/ 502417 w 4955961"/>
              <a:gd name="connsiteY149" fmla="*/ 2198748 h 2520296"/>
              <a:gd name="connsiteX150" fmla="*/ 487345 w 4955961"/>
              <a:gd name="connsiteY150" fmla="*/ 2279135 h 2520296"/>
              <a:gd name="connsiteX151" fmla="*/ 487345 w 4955961"/>
              <a:gd name="connsiteY151" fmla="*/ 2394691 h 2520296"/>
              <a:gd name="connsiteX152" fmla="*/ 472272 w 4955961"/>
              <a:gd name="connsiteY152" fmla="*/ 2520296 h 2520296"/>
              <a:gd name="connsiteX153" fmla="*/ 396910 w 4955961"/>
              <a:gd name="connsiteY153" fmla="*/ 2505223 h 2520296"/>
              <a:gd name="connsiteX154" fmla="*/ 381837 w 4955961"/>
              <a:gd name="connsiteY154" fmla="*/ 2299232 h 2520296"/>
              <a:gd name="connsiteX155" fmla="*/ 427055 w 4955961"/>
              <a:gd name="connsiteY155" fmla="*/ 2123386 h 2520296"/>
              <a:gd name="connsiteX156" fmla="*/ 411982 w 4955961"/>
              <a:gd name="connsiteY156" fmla="*/ 1912370 h 2520296"/>
              <a:gd name="connsiteX157" fmla="*/ 417006 w 4955961"/>
              <a:gd name="connsiteY157" fmla="*/ 1816911 h 2520296"/>
              <a:gd name="connsiteX158" fmla="*/ 432079 w 4955961"/>
              <a:gd name="connsiteY158" fmla="*/ 1736524 h 2520296"/>
              <a:gd name="connsiteX159" fmla="*/ 532562 w 4955961"/>
              <a:gd name="connsiteY159" fmla="*/ 1696331 h 2520296"/>
              <a:gd name="connsiteX160" fmla="*/ 653143 w 4955961"/>
              <a:gd name="connsiteY160" fmla="*/ 1686282 h 2520296"/>
              <a:gd name="connsiteX161" fmla="*/ 708408 w 4955961"/>
              <a:gd name="connsiteY161" fmla="*/ 1595847 h 2520296"/>
              <a:gd name="connsiteX162" fmla="*/ 733529 w 4955961"/>
              <a:gd name="connsiteY162" fmla="*/ 1530533 h 2520296"/>
              <a:gd name="connsiteX163" fmla="*/ 859134 w 4955961"/>
              <a:gd name="connsiteY163" fmla="*/ 1495364 h 2520296"/>
              <a:gd name="connsiteX164" fmla="*/ 828989 w 4955961"/>
              <a:gd name="connsiteY164" fmla="*/ 1399904 h 2520296"/>
              <a:gd name="connsiteX165" fmla="*/ 698360 w 4955961"/>
              <a:gd name="connsiteY165" fmla="*/ 1314493 h 2520296"/>
              <a:gd name="connsiteX166" fmla="*/ 673239 w 4955961"/>
              <a:gd name="connsiteY166" fmla="*/ 1173816 h 2520296"/>
              <a:gd name="connsiteX167" fmla="*/ 612949 w 4955961"/>
              <a:gd name="connsiteY167" fmla="*/ 1108502 h 2520296"/>
              <a:gd name="connsiteX168" fmla="*/ 557683 w 4955961"/>
              <a:gd name="connsiteY168" fmla="*/ 952753 h 2520296"/>
              <a:gd name="connsiteX169" fmla="*/ 562707 w 4955961"/>
              <a:gd name="connsiteY169" fmla="*/ 872366 h 2520296"/>
              <a:gd name="connsiteX170" fmla="*/ 547635 w 4955961"/>
              <a:gd name="connsiteY170" fmla="*/ 797003 h 2520296"/>
              <a:gd name="connsiteX171" fmla="*/ 542611 w 4955961"/>
              <a:gd name="connsiteY171" fmla="*/ 636230 h 2520296"/>
              <a:gd name="connsiteX172" fmla="*/ 547635 w 4955961"/>
              <a:gd name="connsiteY172" fmla="*/ 470432 h 2520296"/>
              <a:gd name="connsiteX173" fmla="*/ 572756 w 4955961"/>
              <a:gd name="connsiteY173" fmla="*/ 364924 h 2520296"/>
              <a:gd name="connsiteX174" fmla="*/ 582804 w 4955961"/>
              <a:gd name="connsiteY174" fmla="*/ 289561 h 2520296"/>
              <a:gd name="connsiteX175" fmla="*/ 537587 w 4955961"/>
              <a:gd name="connsiteY175" fmla="*/ 254392 h 2520296"/>
              <a:gd name="connsiteX176" fmla="*/ 401934 w 4955961"/>
              <a:gd name="connsiteY176" fmla="*/ 244344 h 2520296"/>
              <a:gd name="connsiteX177" fmla="*/ 286378 w 4955961"/>
              <a:gd name="connsiteY177" fmla="*/ 239320 h 2520296"/>
              <a:gd name="connsiteX178" fmla="*/ 251208 w 4955961"/>
              <a:gd name="connsiteY178" fmla="*/ 214199 h 2520296"/>
              <a:gd name="connsiteX179" fmla="*/ 145701 w 4955961"/>
              <a:gd name="connsiteY179" fmla="*/ 219223 h 2520296"/>
              <a:gd name="connsiteX180" fmla="*/ 65314 w 4955961"/>
              <a:gd name="connsiteY180" fmla="*/ 224247 h 2520296"/>
              <a:gd name="connsiteX181" fmla="*/ 0 w 4955961"/>
              <a:gd name="connsiteY181" fmla="*/ 194102 h 252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4955961" h="2520296">
                <a:moveTo>
                  <a:pt x="0" y="194102"/>
                </a:moveTo>
                <a:lnTo>
                  <a:pt x="65314" y="98643"/>
                </a:lnTo>
                <a:lnTo>
                  <a:pt x="140677" y="113715"/>
                </a:lnTo>
                <a:lnTo>
                  <a:pt x="236136" y="128788"/>
                </a:lnTo>
                <a:lnTo>
                  <a:pt x="336619" y="138836"/>
                </a:lnTo>
                <a:lnTo>
                  <a:pt x="386861" y="153909"/>
                </a:lnTo>
                <a:lnTo>
                  <a:pt x="467248" y="148885"/>
                </a:lnTo>
                <a:lnTo>
                  <a:pt x="592852" y="204150"/>
                </a:lnTo>
                <a:lnTo>
                  <a:pt x="648118" y="239320"/>
                </a:lnTo>
                <a:lnTo>
                  <a:pt x="633046" y="329755"/>
                </a:lnTo>
                <a:lnTo>
                  <a:pt x="607925" y="415166"/>
                </a:lnTo>
                <a:lnTo>
                  <a:pt x="602901" y="515649"/>
                </a:lnTo>
                <a:lnTo>
                  <a:pt x="592852" y="591012"/>
                </a:lnTo>
                <a:lnTo>
                  <a:pt x="607925" y="711592"/>
                </a:lnTo>
                <a:lnTo>
                  <a:pt x="653143" y="812076"/>
                </a:lnTo>
                <a:lnTo>
                  <a:pt x="703384" y="872366"/>
                </a:lnTo>
                <a:lnTo>
                  <a:pt x="703384" y="962801"/>
                </a:lnTo>
                <a:lnTo>
                  <a:pt x="708408" y="1058260"/>
                </a:lnTo>
                <a:lnTo>
                  <a:pt x="753626" y="1163768"/>
                </a:lnTo>
                <a:lnTo>
                  <a:pt x="803868" y="1244155"/>
                </a:lnTo>
                <a:lnTo>
                  <a:pt x="884255" y="1274300"/>
                </a:lnTo>
                <a:lnTo>
                  <a:pt x="894303" y="1178841"/>
                </a:lnTo>
                <a:cubicBezTo>
                  <a:pt x="872088" y="1134410"/>
                  <a:pt x="884798" y="1149239"/>
                  <a:pt x="864158" y="1128599"/>
                </a:cubicBezTo>
                <a:lnTo>
                  <a:pt x="834013" y="1023091"/>
                </a:lnTo>
                <a:lnTo>
                  <a:pt x="889279" y="972849"/>
                </a:lnTo>
                <a:lnTo>
                  <a:pt x="974690" y="1048212"/>
                </a:lnTo>
                <a:lnTo>
                  <a:pt x="1040004" y="1068309"/>
                </a:lnTo>
                <a:lnTo>
                  <a:pt x="1105318" y="1098454"/>
                </a:lnTo>
                <a:lnTo>
                  <a:pt x="1251019" y="1103478"/>
                </a:lnTo>
                <a:lnTo>
                  <a:pt x="1361551" y="1073333"/>
                </a:lnTo>
                <a:lnTo>
                  <a:pt x="1416817" y="1113526"/>
                </a:lnTo>
                <a:lnTo>
                  <a:pt x="1522325" y="1098454"/>
                </a:lnTo>
                <a:lnTo>
                  <a:pt x="1522325" y="987922"/>
                </a:lnTo>
                <a:lnTo>
                  <a:pt x="1592663" y="972849"/>
                </a:lnTo>
                <a:lnTo>
                  <a:pt x="1718268" y="952753"/>
                </a:lnTo>
                <a:lnTo>
                  <a:pt x="1768510" y="997970"/>
                </a:lnTo>
                <a:lnTo>
                  <a:pt x="1818751" y="1038164"/>
                </a:lnTo>
                <a:lnTo>
                  <a:pt x="1874017" y="997970"/>
                </a:lnTo>
                <a:lnTo>
                  <a:pt x="1974501" y="922608"/>
                </a:lnTo>
                <a:lnTo>
                  <a:pt x="2044839" y="977874"/>
                </a:lnTo>
                <a:lnTo>
                  <a:pt x="2235758" y="917583"/>
                </a:lnTo>
                <a:lnTo>
                  <a:pt x="2321169" y="867342"/>
                </a:lnTo>
                <a:lnTo>
                  <a:pt x="2421652" y="882414"/>
                </a:lnTo>
                <a:lnTo>
                  <a:pt x="2517112" y="937680"/>
                </a:lnTo>
                <a:lnTo>
                  <a:pt x="2572378" y="852269"/>
                </a:lnTo>
                <a:lnTo>
                  <a:pt x="2672861" y="817100"/>
                </a:lnTo>
                <a:lnTo>
                  <a:pt x="2753248" y="857293"/>
                </a:lnTo>
                <a:lnTo>
                  <a:pt x="2888901" y="751786"/>
                </a:lnTo>
                <a:lnTo>
                  <a:pt x="2959239" y="711592"/>
                </a:lnTo>
                <a:lnTo>
                  <a:pt x="2954215" y="631205"/>
                </a:lnTo>
                <a:lnTo>
                  <a:pt x="3009481" y="540770"/>
                </a:lnTo>
                <a:lnTo>
                  <a:pt x="3089868" y="515649"/>
                </a:lnTo>
                <a:lnTo>
                  <a:pt x="3280787" y="455359"/>
                </a:lnTo>
                <a:lnTo>
                  <a:pt x="3406391" y="415166"/>
                </a:lnTo>
                <a:lnTo>
                  <a:pt x="3411415" y="415166"/>
                </a:lnTo>
                <a:lnTo>
                  <a:pt x="3431512" y="364924"/>
                </a:lnTo>
                <a:lnTo>
                  <a:pt x="3471705" y="339803"/>
                </a:lnTo>
                <a:lnTo>
                  <a:pt x="3577213" y="364924"/>
                </a:lnTo>
                <a:lnTo>
                  <a:pt x="3617406" y="299610"/>
                </a:lnTo>
                <a:lnTo>
                  <a:pt x="3582237" y="199126"/>
                </a:lnTo>
                <a:lnTo>
                  <a:pt x="3632479" y="123764"/>
                </a:lnTo>
                <a:lnTo>
                  <a:pt x="3682721" y="108691"/>
                </a:lnTo>
                <a:lnTo>
                  <a:pt x="3768132" y="98643"/>
                </a:lnTo>
                <a:lnTo>
                  <a:pt x="3853543" y="68498"/>
                </a:lnTo>
                <a:lnTo>
                  <a:pt x="3926566" y="0"/>
                </a:lnTo>
                <a:lnTo>
                  <a:pt x="4036335" y="24953"/>
                </a:lnTo>
                <a:lnTo>
                  <a:pt x="4098939" y="24114"/>
                </a:lnTo>
                <a:lnTo>
                  <a:pt x="4136817" y="84738"/>
                </a:lnTo>
                <a:lnTo>
                  <a:pt x="4233040" y="144021"/>
                </a:lnTo>
                <a:lnTo>
                  <a:pt x="4265131" y="161603"/>
                </a:lnTo>
                <a:lnTo>
                  <a:pt x="4328894" y="158588"/>
                </a:lnTo>
                <a:lnTo>
                  <a:pt x="4433985" y="103491"/>
                </a:lnTo>
                <a:cubicBezTo>
                  <a:pt x="4438582" y="112931"/>
                  <a:pt x="4529724" y="130243"/>
                  <a:pt x="4534321" y="139683"/>
                </a:cubicBezTo>
                <a:lnTo>
                  <a:pt x="4649976" y="93944"/>
                </a:lnTo>
                <a:lnTo>
                  <a:pt x="4746593" y="56096"/>
                </a:lnTo>
                <a:lnTo>
                  <a:pt x="4927392" y="123087"/>
                </a:lnTo>
                <a:lnTo>
                  <a:pt x="4955961" y="208329"/>
                </a:lnTo>
                <a:lnTo>
                  <a:pt x="4872101" y="233450"/>
                </a:lnTo>
                <a:lnTo>
                  <a:pt x="4816071" y="292232"/>
                </a:lnTo>
                <a:lnTo>
                  <a:pt x="4759648" y="308143"/>
                </a:lnTo>
                <a:lnTo>
                  <a:pt x="4711352" y="436426"/>
                </a:lnTo>
                <a:cubicBezTo>
                  <a:pt x="4668589" y="504699"/>
                  <a:pt x="4662917" y="407677"/>
                  <a:pt x="4620153" y="554660"/>
                </a:cubicBezTo>
                <a:lnTo>
                  <a:pt x="4538238" y="613443"/>
                </a:lnTo>
                <a:lnTo>
                  <a:pt x="4298702" y="469084"/>
                </a:lnTo>
                <a:lnTo>
                  <a:pt x="4205581" y="409131"/>
                </a:lnTo>
                <a:lnTo>
                  <a:pt x="4077685" y="341976"/>
                </a:lnTo>
                <a:lnTo>
                  <a:pt x="3984171" y="163957"/>
                </a:lnTo>
                <a:lnTo>
                  <a:pt x="3883688" y="138836"/>
                </a:lnTo>
                <a:lnTo>
                  <a:pt x="3813349" y="138836"/>
                </a:lnTo>
                <a:lnTo>
                  <a:pt x="3707841" y="153909"/>
                </a:lnTo>
                <a:lnTo>
                  <a:pt x="3687745" y="189078"/>
                </a:lnTo>
                <a:lnTo>
                  <a:pt x="3682721" y="244344"/>
                </a:lnTo>
                <a:lnTo>
                  <a:pt x="3662624" y="309658"/>
                </a:lnTo>
                <a:lnTo>
                  <a:pt x="3647551" y="374972"/>
                </a:lnTo>
                <a:lnTo>
                  <a:pt x="3627455" y="395069"/>
                </a:lnTo>
                <a:lnTo>
                  <a:pt x="3506874" y="430238"/>
                </a:lnTo>
                <a:lnTo>
                  <a:pt x="3476729" y="445311"/>
                </a:lnTo>
                <a:lnTo>
                  <a:pt x="3411415" y="455359"/>
                </a:lnTo>
                <a:lnTo>
                  <a:pt x="3341077" y="500577"/>
                </a:lnTo>
                <a:lnTo>
                  <a:pt x="3240593" y="525698"/>
                </a:lnTo>
                <a:lnTo>
                  <a:pt x="3155182" y="535746"/>
                </a:lnTo>
                <a:lnTo>
                  <a:pt x="3079819" y="575940"/>
                </a:lnTo>
                <a:lnTo>
                  <a:pt x="3074795" y="631205"/>
                </a:lnTo>
                <a:lnTo>
                  <a:pt x="3014505" y="671399"/>
                </a:lnTo>
                <a:lnTo>
                  <a:pt x="3009481" y="726665"/>
                </a:lnTo>
                <a:lnTo>
                  <a:pt x="2964263" y="781931"/>
                </a:lnTo>
                <a:lnTo>
                  <a:pt x="2919046" y="827148"/>
                </a:lnTo>
                <a:lnTo>
                  <a:pt x="2843683" y="872366"/>
                </a:lnTo>
                <a:lnTo>
                  <a:pt x="2748224" y="912559"/>
                </a:lnTo>
                <a:lnTo>
                  <a:pt x="2662813" y="962801"/>
                </a:lnTo>
                <a:lnTo>
                  <a:pt x="2622619" y="952753"/>
                </a:lnTo>
                <a:lnTo>
                  <a:pt x="2542233" y="982898"/>
                </a:lnTo>
                <a:lnTo>
                  <a:pt x="2466870" y="1023091"/>
                </a:lnTo>
                <a:lnTo>
                  <a:pt x="2376435" y="987922"/>
                </a:lnTo>
                <a:lnTo>
                  <a:pt x="2306096" y="977874"/>
                </a:lnTo>
                <a:lnTo>
                  <a:pt x="2210637" y="1002994"/>
                </a:lnTo>
                <a:lnTo>
                  <a:pt x="2130250" y="1038164"/>
                </a:lnTo>
                <a:lnTo>
                  <a:pt x="2095081" y="1078357"/>
                </a:lnTo>
                <a:lnTo>
                  <a:pt x="2004646" y="1073333"/>
                </a:lnTo>
                <a:lnTo>
                  <a:pt x="1909187" y="1058260"/>
                </a:lnTo>
                <a:lnTo>
                  <a:pt x="1858945" y="1103478"/>
                </a:lnTo>
                <a:lnTo>
                  <a:pt x="1798655" y="1123575"/>
                </a:lnTo>
                <a:lnTo>
                  <a:pt x="1718268" y="1088405"/>
                </a:lnTo>
                <a:lnTo>
                  <a:pt x="1683099" y="1073333"/>
                </a:lnTo>
                <a:lnTo>
                  <a:pt x="1592663" y="1108502"/>
                </a:lnTo>
                <a:lnTo>
                  <a:pt x="1557494" y="1163768"/>
                </a:lnTo>
                <a:lnTo>
                  <a:pt x="1441938" y="1178841"/>
                </a:lnTo>
                <a:lnTo>
                  <a:pt x="1341455" y="1158744"/>
                </a:lnTo>
                <a:lnTo>
                  <a:pt x="1251019" y="1173816"/>
                </a:lnTo>
                <a:lnTo>
                  <a:pt x="1326382" y="1309469"/>
                </a:lnTo>
                <a:lnTo>
                  <a:pt x="1261068" y="1404929"/>
                </a:lnTo>
                <a:lnTo>
                  <a:pt x="1175657" y="1445122"/>
                </a:lnTo>
                <a:lnTo>
                  <a:pt x="1115367" y="1450146"/>
                </a:lnTo>
                <a:lnTo>
                  <a:pt x="1055077" y="1485315"/>
                </a:lnTo>
                <a:lnTo>
                  <a:pt x="994787" y="1510436"/>
                </a:lnTo>
                <a:lnTo>
                  <a:pt x="969666" y="1600871"/>
                </a:lnTo>
                <a:lnTo>
                  <a:pt x="929472" y="1636041"/>
                </a:lnTo>
                <a:lnTo>
                  <a:pt x="929472" y="1696331"/>
                </a:lnTo>
                <a:lnTo>
                  <a:pt x="844061" y="1731500"/>
                </a:lnTo>
                <a:lnTo>
                  <a:pt x="778747" y="1726476"/>
                </a:lnTo>
                <a:lnTo>
                  <a:pt x="738554" y="1751597"/>
                </a:lnTo>
                <a:lnTo>
                  <a:pt x="678263" y="1766669"/>
                </a:lnTo>
                <a:lnTo>
                  <a:pt x="638070" y="1766669"/>
                </a:lnTo>
                <a:lnTo>
                  <a:pt x="587828" y="1811887"/>
                </a:lnTo>
                <a:lnTo>
                  <a:pt x="542611" y="1831983"/>
                </a:lnTo>
                <a:lnTo>
                  <a:pt x="487345" y="1831983"/>
                </a:lnTo>
                <a:lnTo>
                  <a:pt x="477296" y="1897298"/>
                </a:lnTo>
                <a:lnTo>
                  <a:pt x="477296" y="2017878"/>
                </a:lnTo>
                <a:lnTo>
                  <a:pt x="487345" y="2133434"/>
                </a:lnTo>
                <a:lnTo>
                  <a:pt x="502417" y="2198748"/>
                </a:lnTo>
                <a:lnTo>
                  <a:pt x="487345" y="2279135"/>
                </a:lnTo>
                <a:lnTo>
                  <a:pt x="487345" y="2394691"/>
                </a:lnTo>
                <a:lnTo>
                  <a:pt x="472272" y="2520296"/>
                </a:lnTo>
                <a:lnTo>
                  <a:pt x="396910" y="2505223"/>
                </a:lnTo>
                <a:lnTo>
                  <a:pt x="381837" y="2299232"/>
                </a:lnTo>
                <a:lnTo>
                  <a:pt x="427055" y="2123386"/>
                </a:lnTo>
                <a:lnTo>
                  <a:pt x="411982" y="1912370"/>
                </a:lnTo>
                <a:lnTo>
                  <a:pt x="417006" y="1816911"/>
                </a:lnTo>
                <a:lnTo>
                  <a:pt x="432079" y="1736524"/>
                </a:lnTo>
                <a:lnTo>
                  <a:pt x="532562" y="1696331"/>
                </a:lnTo>
                <a:lnTo>
                  <a:pt x="653143" y="1686282"/>
                </a:lnTo>
                <a:lnTo>
                  <a:pt x="708408" y="1595847"/>
                </a:lnTo>
                <a:lnTo>
                  <a:pt x="733529" y="1530533"/>
                </a:lnTo>
                <a:lnTo>
                  <a:pt x="859134" y="1495364"/>
                </a:lnTo>
                <a:lnTo>
                  <a:pt x="828989" y="1399904"/>
                </a:lnTo>
                <a:lnTo>
                  <a:pt x="698360" y="1314493"/>
                </a:lnTo>
                <a:lnTo>
                  <a:pt x="673239" y="1173816"/>
                </a:lnTo>
                <a:lnTo>
                  <a:pt x="612949" y="1108502"/>
                </a:lnTo>
                <a:lnTo>
                  <a:pt x="557683" y="952753"/>
                </a:lnTo>
                <a:lnTo>
                  <a:pt x="562707" y="872366"/>
                </a:lnTo>
                <a:lnTo>
                  <a:pt x="547635" y="797003"/>
                </a:lnTo>
                <a:lnTo>
                  <a:pt x="542611" y="636230"/>
                </a:lnTo>
                <a:lnTo>
                  <a:pt x="547635" y="470432"/>
                </a:lnTo>
                <a:lnTo>
                  <a:pt x="572756" y="364924"/>
                </a:lnTo>
                <a:lnTo>
                  <a:pt x="582804" y="289561"/>
                </a:lnTo>
                <a:lnTo>
                  <a:pt x="537587" y="254392"/>
                </a:lnTo>
                <a:lnTo>
                  <a:pt x="401934" y="244344"/>
                </a:lnTo>
                <a:lnTo>
                  <a:pt x="286378" y="239320"/>
                </a:lnTo>
                <a:lnTo>
                  <a:pt x="251208" y="214199"/>
                </a:lnTo>
                <a:lnTo>
                  <a:pt x="145701" y="219223"/>
                </a:lnTo>
                <a:lnTo>
                  <a:pt x="65314" y="224247"/>
                </a:lnTo>
                <a:lnTo>
                  <a:pt x="0" y="194102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34" name="Прямоугольник 233"/>
          <p:cNvSpPr/>
          <p:nvPr/>
        </p:nvSpPr>
        <p:spPr>
          <a:xfrm>
            <a:off x="1019406" y="8715286"/>
            <a:ext cx="5373799" cy="307682"/>
          </a:xfrm>
          <a:prstGeom prst="rect">
            <a:avLst/>
          </a:prstGeom>
        </p:spPr>
        <p:txBody>
          <a:bodyPr wrap="square" lIns="91342" tIns="45673" rIns="91342" bIns="45673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количества посадки судов на мель в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2020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году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5" name="Овал 234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7" name="Овал 236"/>
          <p:cNvSpPr>
            <a:spLocks noChangeAspect="1"/>
          </p:cNvSpPr>
          <p:nvPr/>
        </p:nvSpPr>
        <p:spPr>
          <a:xfrm>
            <a:off x="3898610" y="5186563"/>
            <a:ext cx="377600" cy="3485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Овал 237"/>
          <p:cNvSpPr>
            <a:spLocks noChangeAspect="1"/>
          </p:cNvSpPr>
          <p:nvPr/>
        </p:nvSpPr>
        <p:spPr>
          <a:xfrm>
            <a:off x="6048206" y="5200948"/>
            <a:ext cx="377600" cy="3485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9" name="Группа 258"/>
          <p:cNvGrpSpPr/>
          <p:nvPr/>
        </p:nvGrpSpPr>
        <p:grpSpPr>
          <a:xfrm>
            <a:off x="4383988" y="5194685"/>
            <a:ext cx="460005" cy="403501"/>
            <a:chOff x="13335001" y="5107720"/>
            <a:chExt cx="1087942" cy="959909"/>
          </a:xfrm>
        </p:grpSpPr>
        <p:pic>
          <p:nvPicPr>
            <p:cNvPr id="260" name="Рисунок 25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001" y="5107720"/>
              <a:ext cx="1087942" cy="959909"/>
            </a:xfrm>
            <a:prstGeom prst="rect">
              <a:avLst/>
            </a:prstGeom>
            <a:solidFill>
              <a:srgbClr val="B2B2B2"/>
            </a:solidFill>
            <a:ln w="19050">
              <a:solidFill>
                <a:srgbClr val="000000"/>
              </a:solidFill>
            </a:ln>
            <a:effectLst/>
            <a:extLst/>
          </p:spPr>
        </p:pic>
        <p:sp>
          <p:nvSpPr>
            <p:cNvPr id="261" name="Line 223"/>
            <p:cNvSpPr>
              <a:spLocks noChangeShapeType="1"/>
            </p:cNvSpPr>
            <p:nvPr/>
          </p:nvSpPr>
          <p:spPr bwMode="auto">
            <a:xfrm flipH="1" flipV="1">
              <a:off x="13335001" y="5175105"/>
              <a:ext cx="1063808" cy="84787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6472750" y="5037939"/>
            <a:ext cx="460005" cy="403501"/>
            <a:chOff x="13335001" y="5107720"/>
            <a:chExt cx="1087942" cy="959909"/>
          </a:xfrm>
        </p:grpSpPr>
        <p:pic>
          <p:nvPicPr>
            <p:cNvPr id="130" name="Рисунок 12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001" y="5107720"/>
              <a:ext cx="1087942" cy="959909"/>
            </a:xfrm>
            <a:prstGeom prst="rect">
              <a:avLst/>
            </a:prstGeom>
            <a:solidFill>
              <a:srgbClr val="B2B2B2"/>
            </a:solidFill>
            <a:ln w="19050">
              <a:solidFill>
                <a:srgbClr val="000000"/>
              </a:solidFill>
            </a:ln>
            <a:effectLst/>
            <a:extLst/>
          </p:spPr>
        </p:pic>
        <p:sp>
          <p:nvSpPr>
            <p:cNvPr id="131" name="Line 223"/>
            <p:cNvSpPr>
              <a:spLocks noChangeShapeType="1"/>
            </p:cNvSpPr>
            <p:nvPr/>
          </p:nvSpPr>
          <p:spPr bwMode="auto">
            <a:xfrm flipH="1" flipV="1">
              <a:off x="13335001" y="5175105"/>
              <a:ext cx="1063808" cy="84787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2912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  <p:bldP spid="237" grpId="0" animBg="1"/>
      <p:bldP spid="2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" name="Полилиния 288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02" tIns="32596" rIns="65202" bIns="32596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latin typeface="Times New Roman" pitchFamily="18" charset="0"/>
              </a:rPr>
              <a:t>ОБСТАНОВКИ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latin typeface="Times New Roman" pitchFamily="18" charset="0"/>
              </a:rPr>
              <a:t>(ПРОИСШЕСТВИЯ НА ВОДНЫХ ОБЪЕКТАХ) 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9" tIns="45673" rIns="91339" bIns="4567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44" name="Овал 143"/>
          <p:cNvSpPr>
            <a:spLocks noChangeAspect="1"/>
          </p:cNvSpPr>
          <p:nvPr/>
        </p:nvSpPr>
        <p:spPr>
          <a:xfrm>
            <a:off x="4917789" y="5726513"/>
            <a:ext cx="455853" cy="39601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81" rIns="91358" bIns="45681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04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09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814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418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0236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628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233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48379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6" name="Полилиния 1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7" name="Полилиния 146"/>
          <p:cNvSpPr/>
          <p:nvPr/>
        </p:nvSpPr>
        <p:spPr>
          <a:xfrm>
            <a:off x="6845240" y="4323925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8" name="Полилиния 1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49" name="Полилиния 148"/>
          <p:cNvSpPr/>
          <p:nvPr/>
        </p:nvSpPr>
        <p:spPr>
          <a:xfrm>
            <a:off x="1152194" y="4832792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0" name="Полилиния 149"/>
          <p:cNvSpPr/>
          <p:nvPr/>
        </p:nvSpPr>
        <p:spPr>
          <a:xfrm>
            <a:off x="5685382" y="2412107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8240502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5040727" y="3474009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7937212" y="4906206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5341665" y="2890641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0" name="Полилиния 159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олилиния 160"/>
          <p:cNvSpPr/>
          <p:nvPr/>
        </p:nvSpPr>
        <p:spPr>
          <a:xfrm>
            <a:off x="2504982" y="4065696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62" name="Полилиния 161"/>
          <p:cNvSpPr/>
          <p:nvPr/>
        </p:nvSpPr>
        <p:spPr>
          <a:xfrm>
            <a:off x="3878631" y="3735188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9743795" y="2054268"/>
            <a:ext cx="82229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6095999" y="2800946"/>
            <a:ext cx="74821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8420009" y="3094487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2016911" y="3429000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8318469" y="5202450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5973256" y="6560520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71" name="Полилиния 170"/>
          <p:cNvSpPr/>
          <p:nvPr/>
        </p:nvSpPr>
        <p:spPr>
          <a:xfrm>
            <a:off x="5576483" y="5011510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3" name="Полилиния 172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4" name="Полилиния 173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946658" y="5181585"/>
            <a:ext cx="96375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4974291" y="4658401"/>
            <a:ext cx="134332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9021983" y="5388445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80" name="Полилиния 179"/>
          <p:cNvSpPr/>
          <p:nvPr/>
        </p:nvSpPr>
        <p:spPr>
          <a:xfrm>
            <a:off x="7528951" y="3623794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6615365" y="4135297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4" name="Полилиния 183"/>
          <p:cNvSpPr/>
          <p:nvPr/>
        </p:nvSpPr>
        <p:spPr>
          <a:xfrm>
            <a:off x="7508470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8318469" y="6232179"/>
            <a:ext cx="117957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86" name="Полилиния 185"/>
          <p:cNvSpPr/>
          <p:nvPr/>
        </p:nvSpPr>
        <p:spPr>
          <a:xfrm>
            <a:off x="9657472" y="5907669"/>
            <a:ext cx="1609832" cy="1417015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9763488" y="6467441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6548963" y="5980536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9" name="Полилиния 188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9956629" y="4936714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10320074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3" name="Полилиния 192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4" name="Полилиния 193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0951549" y="3962535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9811303" y="4194095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10284024" y="5243459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3870520" y="6005280"/>
            <a:ext cx="64652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200" name="Полилиния 199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1" name="Полилиния 200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3" name="Полилиния 202"/>
          <p:cNvSpPr/>
          <p:nvPr/>
        </p:nvSpPr>
        <p:spPr>
          <a:xfrm>
            <a:off x="4369840" y="6231347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4458513" y="6487094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5" name="Полилиния 204"/>
          <p:cNvSpPr/>
          <p:nvPr/>
        </p:nvSpPr>
        <p:spPr>
          <a:xfrm>
            <a:off x="6869713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8007040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9" name="Полилиния 208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3083549" y="3094487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1" name="Полилиния 210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2220962" y="559568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3" name="Полилиния 212"/>
          <p:cNvSpPr/>
          <p:nvPr/>
        </p:nvSpPr>
        <p:spPr>
          <a:xfrm>
            <a:off x="1325534" y="5792891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1678248" y="623134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5" name="Полилиния 214"/>
          <p:cNvSpPr/>
          <p:nvPr/>
        </p:nvSpPr>
        <p:spPr>
          <a:xfrm>
            <a:off x="3433022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олилиния 216"/>
          <p:cNvSpPr/>
          <p:nvPr/>
        </p:nvSpPr>
        <p:spPr>
          <a:xfrm>
            <a:off x="3184269" y="3793846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3539324" y="3579739"/>
            <a:ext cx="65167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9" name="Прямоугольник 218"/>
          <p:cNvSpPr/>
          <p:nvPr/>
        </p:nvSpPr>
        <p:spPr>
          <a:xfrm>
            <a:off x="509949" y="6886268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20" name="Полилиния 219"/>
          <p:cNvSpPr/>
          <p:nvPr/>
        </p:nvSpPr>
        <p:spPr>
          <a:xfrm>
            <a:off x="4953657" y="1672001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7298811" y="6673940"/>
            <a:ext cx="95582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7391400" y="4771972"/>
            <a:ext cx="119991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10284024" y="8123558"/>
            <a:ext cx="10332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3620445" y="2483197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Атня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1356442" y="5013778"/>
            <a:ext cx="1158158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</a:t>
            </a:r>
            <a:endParaRPr lang="ru-RU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52286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Кайбицы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5317276" y="3263986"/>
            <a:ext cx="107593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8839200" y="3906964"/>
            <a:ext cx="16365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2618888" y="4204157"/>
            <a:ext cx="797297" cy="43088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Услон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6096000" y="7836570"/>
            <a:ext cx="6714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8318469" y="7252156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33" name="Прямоугольник 232"/>
          <p:cNvSpPr/>
          <p:nvPr/>
        </p:nvSpPr>
        <p:spPr>
          <a:xfrm>
            <a:off x="4640340" y="2747776"/>
            <a:ext cx="6348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2651032" y="5309847"/>
            <a:ext cx="126607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5" name="Группа 234"/>
          <p:cNvGrpSpPr/>
          <p:nvPr/>
        </p:nvGrpSpPr>
        <p:grpSpPr>
          <a:xfrm>
            <a:off x="389120" y="8169737"/>
            <a:ext cx="5841655" cy="1086491"/>
            <a:chOff x="793779" y="8233439"/>
            <a:chExt cx="4921221" cy="1361801"/>
          </a:xfrm>
        </p:grpSpPr>
        <p:sp>
          <p:nvSpPr>
            <p:cNvPr id="236" name="Прямоугольник 23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>
          <a:xfrm>
            <a:off x="1019406" y="8561445"/>
            <a:ext cx="5373799" cy="523125"/>
          </a:xfrm>
          <a:prstGeom prst="rect">
            <a:avLst/>
          </a:prstGeom>
        </p:spPr>
        <p:txBody>
          <a:bodyPr wrap="square" lIns="91342" tIns="45673" rIns="91342" bIns="45673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происшествий на воде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в 2020 году  по муниципальным районам /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количество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погибших/ количество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спасенных. 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2651032" y="1246256"/>
            <a:ext cx="9693904" cy="677007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31" tIns="45670" rIns="91331" bIns="45670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000000"/>
                </a:solidFill>
              </a:rPr>
              <a:t>С </a:t>
            </a:r>
            <a:r>
              <a:rPr lang="ru-RU" sz="1900" b="1" dirty="0">
                <a:solidFill>
                  <a:srgbClr val="000000"/>
                </a:solidFill>
              </a:rPr>
              <a:t>начала </a:t>
            </a:r>
            <a:r>
              <a:rPr lang="ru-RU" sz="1900" b="1" dirty="0">
                <a:solidFill>
                  <a:srgbClr val="FF0000"/>
                </a:solidFill>
              </a:rPr>
              <a:t>2020</a:t>
            </a:r>
            <a:r>
              <a:rPr lang="ru-RU" sz="1900" b="1" dirty="0">
                <a:solidFill>
                  <a:srgbClr val="000000"/>
                </a:solidFill>
              </a:rPr>
              <a:t> года </a:t>
            </a:r>
            <a:r>
              <a:rPr lang="ru-RU" sz="1900" b="1" dirty="0" smtClean="0">
                <a:solidFill>
                  <a:srgbClr val="000000"/>
                </a:solidFill>
              </a:rPr>
              <a:t>зарегистрировано </a:t>
            </a:r>
            <a:r>
              <a:rPr lang="ru-RU" sz="1900" b="1" dirty="0" smtClean="0">
                <a:solidFill>
                  <a:srgbClr val="FF0000"/>
                </a:solidFill>
              </a:rPr>
              <a:t>107 </a:t>
            </a:r>
            <a:r>
              <a:rPr lang="ru-RU" sz="1900" b="1" dirty="0" smtClean="0">
                <a:solidFill>
                  <a:srgbClr val="000000"/>
                </a:solidFill>
              </a:rPr>
              <a:t>происшествий на воде,</a:t>
            </a:r>
          </a:p>
          <a:p>
            <a:pPr algn="ctr"/>
            <a:r>
              <a:rPr lang="ru-RU" sz="1900" b="1" dirty="0" smtClean="0">
                <a:solidFill>
                  <a:srgbClr val="000000"/>
                </a:solidFill>
              </a:rPr>
              <a:t> в которых погибло </a:t>
            </a:r>
            <a:r>
              <a:rPr lang="ru-RU" sz="1900" b="1" dirty="0" smtClean="0">
                <a:solidFill>
                  <a:srgbClr val="FF0000"/>
                </a:solidFill>
              </a:rPr>
              <a:t>86 </a:t>
            </a:r>
            <a:r>
              <a:rPr lang="ru-RU" sz="1900" b="1" dirty="0" smtClean="0">
                <a:solidFill>
                  <a:srgbClr val="000000"/>
                </a:solidFill>
              </a:rPr>
              <a:t>человек, спасено </a:t>
            </a:r>
            <a:r>
              <a:rPr lang="ru-RU" sz="1900" b="1" dirty="0" smtClean="0">
                <a:solidFill>
                  <a:srgbClr val="FF0000"/>
                </a:solidFill>
              </a:rPr>
              <a:t>59</a:t>
            </a:r>
            <a:r>
              <a:rPr lang="ru-RU" sz="1900" b="1" dirty="0" smtClean="0">
                <a:solidFill>
                  <a:srgbClr val="000000"/>
                </a:solidFill>
              </a:rPr>
              <a:t>.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240" name="Овал 239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4/2/1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Овал 250"/>
          <p:cNvSpPr>
            <a:spLocks noChangeAspect="1"/>
          </p:cNvSpPr>
          <p:nvPr/>
        </p:nvSpPr>
        <p:spPr>
          <a:xfrm>
            <a:off x="4760140" y="5608077"/>
            <a:ext cx="613502" cy="59918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1/0/3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" name="Овал 256"/>
          <p:cNvSpPr>
            <a:spLocks noChangeAspect="1"/>
          </p:cNvSpPr>
          <p:nvPr/>
        </p:nvSpPr>
        <p:spPr>
          <a:xfrm>
            <a:off x="8587282" y="6477000"/>
            <a:ext cx="623883" cy="60932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</a:p>
        </p:txBody>
      </p:sp>
      <p:sp>
        <p:nvSpPr>
          <p:cNvPr id="258" name="Овал 257"/>
          <p:cNvSpPr>
            <a:spLocks noChangeAspect="1"/>
          </p:cNvSpPr>
          <p:nvPr/>
        </p:nvSpPr>
        <p:spPr>
          <a:xfrm>
            <a:off x="2133600" y="3657600"/>
            <a:ext cx="737576" cy="58408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10/9/4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Овал 259"/>
          <p:cNvSpPr>
            <a:spLocks noChangeAspect="1"/>
          </p:cNvSpPr>
          <p:nvPr/>
        </p:nvSpPr>
        <p:spPr>
          <a:xfrm>
            <a:off x="9651714" y="2533710"/>
            <a:ext cx="632310" cy="61755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Овал 266"/>
          <p:cNvSpPr>
            <a:spLocks noChangeAspect="1"/>
          </p:cNvSpPr>
          <p:nvPr/>
        </p:nvSpPr>
        <p:spPr>
          <a:xfrm>
            <a:off x="7774879" y="3857373"/>
            <a:ext cx="639767" cy="62483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0" name="Группа 269"/>
          <p:cNvGrpSpPr/>
          <p:nvPr/>
        </p:nvGrpSpPr>
        <p:grpSpPr>
          <a:xfrm>
            <a:off x="509946" y="1219201"/>
            <a:ext cx="2065090" cy="1784928"/>
            <a:chOff x="793779" y="7592968"/>
            <a:chExt cx="4921221" cy="2002272"/>
          </a:xfrm>
        </p:grpSpPr>
        <p:sp>
          <p:nvSpPr>
            <p:cNvPr id="271" name="Прямоугольник 27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72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73" name="Прямоугольник 272"/>
          <p:cNvSpPr>
            <a:spLocks noChangeAspect="1"/>
          </p:cNvSpPr>
          <p:nvPr/>
        </p:nvSpPr>
        <p:spPr>
          <a:xfrm>
            <a:off x="646712" y="2144290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46712" y="2529497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011124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08" name="Прямоугольник 407"/>
          <p:cNvSpPr/>
          <p:nvPr/>
        </p:nvSpPr>
        <p:spPr>
          <a:xfrm>
            <a:off x="2667000" y="6261556"/>
            <a:ext cx="6979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09" name="Овал 408"/>
          <p:cNvSpPr>
            <a:spLocks noChangeAspect="1"/>
          </p:cNvSpPr>
          <p:nvPr/>
        </p:nvSpPr>
        <p:spPr>
          <a:xfrm>
            <a:off x="6223296" y="3125283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Овал 273"/>
          <p:cNvSpPr>
            <a:spLocks noChangeAspect="1"/>
          </p:cNvSpPr>
          <p:nvPr/>
        </p:nvSpPr>
        <p:spPr>
          <a:xfrm>
            <a:off x="3881059" y="4965945"/>
            <a:ext cx="777429" cy="70115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5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5/0/18</a:t>
            </a:r>
            <a:endParaRPr lang="ru-RU" sz="15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5" name="Овал 274"/>
          <p:cNvSpPr>
            <a:spLocks noChangeAspect="1"/>
          </p:cNvSpPr>
          <p:nvPr/>
        </p:nvSpPr>
        <p:spPr>
          <a:xfrm>
            <a:off x="8414646" y="7495145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4/4/0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Овал 275"/>
          <p:cNvSpPr>
            <a:spLocks noChangeAspect="1"/>
          </p:cNvSpPr>
          <p:nvPr/>
        </p:nvSpPr>
        <p:spPr>
          <a:xfrm>
            <a:off x="6615365" y="4397590"/>
            <a:ext cx="613213" cy="59890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7" name="Овал 276"/>
          <p:cNvSpPr>
            <a:spLocks noChangeAspect="1"/>
          </p:cNvSpPr>
          <p:nvPr/>
        </p:nvSpPr>
        <p:spPr>
          <a:xfrm>
            <a:off x="8763321" y="3320357"/>
            <a:ext cx="628251" cy="61359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3/3/6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8" name="Овал 277"/>
          <p:cNvSpPr>
            <a:spLocks noChangeAspect="1"/>
          </p:cNvSpPr>
          <p:nvPr/>
        </p:nvSpPr>
        <p:spPr>
          <a:xfrm>
            <a:off x="10128522" y="4447250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6/5/2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" name="Овал 279"/>
          <p:cNvSpPr>
            <a:spLocks noChangeAspect="1"/>
          </p:cNvSpPr>
          <p:nvPr/>
        </p:nvSpPr>
        <p:spPr>
          <a:xfrm>
            <a:off x="7457898" y="5003228"/>
            <a:ext cx="619302" cy="60484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6/6/2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1" name="Овал 280"/>
          <p:cNvSpPr>
            <a:spLocks noChangeAspect="1"/>
          </p:cNvSpPr>
          <p:nvPr/>
        </p:nvSpPr>
        <p:spPr>
          <a:xfrm>
            <a:off x="5596354" y="7239000"/>
            <a:ext cx="606727" cy="59256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2" name="Овал 281"/>
          <p:cNvSpPr>
            <a:spLocks noChangeAspect="1"/>
          </p:cNvSpPr>
          <p:nvPr/>
        </p:nvSpPr>
        <p:spPr>
          <a:xfrm>
            <a:off x="4507195" y="4135297"/>
            <a:ext cx="598205" cy="58424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Овал 282"/>
          <p:cNvSpPr>
            <a:spLocks noChangeAspect="1"/>
          </p:cNvSpPr>
          <p:nvPr/>
        </p:nvSpPr>
        <p:spPr>
          <a:xfrm>
            <a:off x="3670405" y="6252067"/>
            <a:ext cx="627315" cy="61267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2/0/4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" name="Овал 283"/>
          <p:cNvSpPr>
            <a:spLocks noChangeAspect="1"/>
          </p:cNvSpPr>
          <p:nvPr/>
        </p:nvSpPr>
        <p:spPr>
          <a:xfrm>
            <a:off x="2670618" y="6535858"/>
            <a:ext cx="593659" cy="5798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1/0/3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" name="Овал 284"/>
          <p:cNvSpPr>
            <a:spLocks noChangeAspect="1"/>
          </p:cNvSpPr>
          <p:nvPr/>
        </p:nvSpPr>
        <p:spPr>
          <a:xfrm>
            <a:off x="8732617" y="4143479"/>
            <a:ext cx="608067" cy="5938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9/8/2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" name="Овал 285"/>
          <p:cNvSpPr>
            <a:spLocks noChangeAspect="1"/>
          </p:cNvSpPr>
          <p:nvPr/>
        </p:nvSpPr>
        <p:spPr>
          <a:xfrm>
            <a:off x="7298812" y="6934200"/>
            <a:ext cx="638420" cy="62352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</a:p>
        </p:txBody>
      </p:sp>
      <p:sp>
        <p:nvSpPr>
          <p:cNvPr id="287" name="Овал 286"/>
          <p:cNvSpPr>
            <a:spLocks noChangeAspect="1"/>
          </p:cNvSpPr>
          <p:nvPr/>
        </p:nvSpPr>
        <p:spPr>
          <a:xfrm>
            <a:off x="5946658" y="5481305"/>
            <a:ext cx="623155" cy="6086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" name="Овал 287"/>
          <p:cNvSpPr>
            <a:spLocks noChangeAspect="1"/>
          </p:cNvSpPr>
          <p:nvPr/>
        </p:nvSpPr>
        <p:spPr>
          <a:xfrm>
            <a:off x="3352800" y="3868324"/>
            <a:ext cx="1105713" cy="71019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20/11/14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Прямоугольник 289"/>
          <p:cNvSpPr/>
          <p:nvPr/>
        </p:nvSpPr>
        <p:spPr>
          <a:xfrm>
            <a:off x="7295124" y="3606187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291" name="Прямоугольник 290"/>
          <p:cNvSpPr>
            <a:spLocks noChangeAspect="1"/>
          </p:cNvSpPr>
          <p:nvPr/>
        </p:nvSpPr>
        <p:spPr>
          <a:xfrm>
            <a:off x="640433" y="1767497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Прямоугольник 291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39" name="Овал 138"/>
          <p:cNvSpPr>
            <a:spLocks noChangeAspect="1"/>
          </p:cNvSpPr>
          <p:nvPr/>
        </p:nvSpPr>
        <p:spPr>
          <a:xfrm>
            <a:off x="2715163" y="4635044"/>
            <a:ext cx="637637" cy="62275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3/2/1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3745994" y="4737467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4767896" y="5382373"/>
            <a:ext cx="100227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4269774" y="3868226"/>
            <a:ext cx="91182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5040727" y="3706900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6" name="Овал 165"/>
          <p:cNvSpPr>
            <a:spLocks noChangeAspect="1"/>
          </p:cNvSpPr>
          <p:nvPr/>
        </p:nvSpPr>
        <p:spPr>
          <a:xfrm>
            <a:off x="5317276" y="2268886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5299991" y="1981020"/>
            <a:ext cx="74821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" name="Овал 175"/>
          <p:cNvSpPr>
            <a:spLocks noChangeAspect="1"/>
          </p:cNvSpPr>
          <p:nvPr/>
        </p:nvSpPr>
        <p:spPr>
          <a:xfrm>
            <a:off x="3044307" y="5521757"/>
            <a:ext cx="777429" cy="70115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5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5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Овал 180"/>
          <p:cNvSpPr>
            <a:spLocks noChangeAspect="1"/>
          </p:cNvSpPr>
          <p:nvPr/>
        </p:nvSpPr>
        <p:spPr>
          <a:xfrm>
            <a:off x="9670711" y="7707903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9296400" y="7404556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" name="Овал 201"/>
          <p:cNvSpPr>
            <a:spLocks noChangeAspect="1"/>
          </p:cNvSpPr>
          <p:nvPr/>
        </p:nvSpPr>
        <p:spPr>
          <a:xfrm>
            <a:off x="10517863" y="7467600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208" name="Прямоугольник 207"/>
          <p:cNvSpPr/>
          <p:nvPr/>
        </p:nvSpPr>
        <p:spPr>
          <a:xfrm>
            <a:off x="10169207" y="7168782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8" name="Овал 197"/>
          <p:cNvSpPr>
            <a:spLocks noChangeAspect="1"/>
          </p:cNvSpPr>
          <p:nvPr/>
        </p:nvSpPr>
        <p:spPr>
          <a:xfrm>
            <a:off x="1742713" y="6535858"/>
            <a:ext cx="593659" cy="5798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Овал 215"/>
          <p:cNvSpPr>
            <a:spLocks noChangeAspect="1"/>
          </p:cNvSpPr>
          <p:nvPr/>
        </p:nvSpPr>
        <p:spPr>
          <a:xfrm>
            <a:off x="10394496" y="5500169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Овал 240"/>
          <p:cNvSpPr>
            <a:spLocks noChangeAspect="1"/>
          </p:cNvSpPr>
          <p:nvPr/>
        </p:nvSpPr>
        <p:spPr>
          <a:xfrm>
            <a:off x="11256260" y="4219269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Овал 241"/>
          <p:cNvSpPr>
            <a:spLocks noChangeAspect="1"/>
          </p:cNvSpPr>
          <p:nvPr/>
        </p:nvSpPr>
        <p:spPr>
          <a:xfrm>
            <a:off x="6175628" y="6779451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Овал 242"/>
          <p:cNvSpPr>
            <a:spLocks noChangeAspect="1"/>
          </p:cNvSpPr>
          <p:nvPr/>
        </p:nvSpPr>
        <p:spPr>
          <a:xfrm>
            <a:off x="10447137" y="8383378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Овал 144"/>
          <p:cNvSpPr>
            <a:spLocks noChangeAspect="1"/>
          </p:cNvSpPr>
          <p:nvPr/>
        </p:nvSpPr>
        <p:spPr>
          <a:xfrm>
            <a:off x="4640340" y="2999348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51" grpId="0" animBg="1"/>
      <p:bldP spid="257" grpId="0" animBg="1"/>
      <p:bldP spid="258" grpId="0" animBg="1"/>
      <p:bldP spid="260" grpId="0" animBg="1"/>
      <p:bldP spid="267" grpId="0" animBg="1"/>
      <p:bldP spid="409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139" grpId="0" animBg="1"/>
      <p:bldP spid="166" grpId="0" animBg="1"/>
      <p:bldP spid="176" grpId="0" animBg="1"/>
      <p:bldP spid="181" grpId="0" animBg="1"/>
      <p:bldP spid="202" grpId="0" animBg="1"/>
      <p:bldP spid="198" grpId="0" animBg="1"/>
      <p:bldP spid="216" grpId="0" animBg="1"/>
      <p:bldP spid="241" grpId="0" animBg="1"/>
      <p:bldP spid="242" grpId="0" animBg="1"/>
      <p:bldP spid="243" grpId="0" animBg="1"/>
      <p:bldP spid="1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02" tIns="32596" rIns="65202" bIns="32596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latin typeface="Times New Roman" pitchFamily="18" charset="0"/>
              </a:rPr>
              <a:t>ОБСТАНОВКИ</a:t>
            </a:r>
          </a:p>
          <a:p>
            <a:r>
              <a:rPr lang="ru-RU" altLang="ru-RU" dirty="0" smtClean="0">
                <a:latin typeface="Times New Roman" pitchFamily="18" charset="0"/>
              </a:rPr>
              <a:t>(ЧС, ПРОИСШЕСТВИЯ, СВЯЗАННЫЕ СО </a:t>
            </a:r>
            <a:r>
              <a:rPr lang="ru-RU" altLang="ru-RU" dirty="0" smtClean="0"/>
              <a:t>ВЗРЫВАМИ БЫТОВОГО ГАЗА</a:t>
            </a:r>
            <a:r>
              <a:rPr lang="ru-RU" altLang="ru-RU" dirty="0" smtClean="0">
                <a:latin typeface="Times New Roman" pitchFamily="18" charset="0"/>
              </a:rPr>
              <a:t>) 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9" tIns="45673" rIns="91339" bIns="4567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7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44" name="Полилиния 243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7" name="Полилиния 246"/>
          <p:cNvSpPr/>
          <p:nvPr/>
        </p:nvSpPr>
        <p:spPr>
          <a:xfrm>
            <a:off x="6845266" y="4323959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8" name="Полилиния 2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1152219" y="4832825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2" name="Полилиния 251"/>
          <p:cNvSpPr/>
          <p:nvPr/>
        </p:nvSpPr>
        <p:spPr>
          <a:xfrm>
            <a:off x="5685382" y="2412141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3" name="Полилиния 252"/>
          <p:cNvSpPr/>
          <p:nvPr/>
        </p:nvSpPr>
        <p:spPr>
          <a:xfrm>
            <a:off x="8240527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5040727" y="3474043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5" name="Полилиния 254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6" name="Полилиния 255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1" name="Полилиния 260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2" name="Полилиния 261"/>
          <p:cNvSpPr/>
          <p:nvPr/>
        </p:nvSpPr>
        <p:spPr>
          <a:xfrm>
            <a:off x="7937212" y="4906239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4" name="Полилиния 263"/>
          <p:cNvSpPr/>
          <p:nvPr/>
        </p:nvSpPr>
        <p:spPr>
          <a:xfrm>
            <a:off x="5341665" y="2890674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5" name="Полилиния 264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6" name="Полилиния 265"/>
          <p:cNvSpPr/>
          <p:nvPr/>
        </p:nvSpPr>
        <p:spPr>
          <a:xfrm>
            <a:off x="2504982" y="4065730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8" name="Полилиния 267"/>
          <p:cNvSpPr/>
          <p:nvPr/>
        </p:nvSpPr>
        <p:spPr>
          <a:xfrm>
            <a:off x="3837006" y="3735221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9440355" y="2061995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017481" y="282093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264064" y="3456378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5013722" y="3756161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881299" y="3569666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8318494" y="5168392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5973281" y="6568252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4293051" y="3934525"/>
            <a:ext cx="94969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299" name="Полилиния 298"/>
          <p:cNvSpPr/>
          <p:nvPr/>
        </p:nvSpPr>
        <p:spPr>
          <a:xfrm>
            <a:off x="5576483" y="5011544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0" name="Полилиния 299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1" name="Полилиния 300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5685421" y="5211596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629951" y="5407691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4965107" y="4510310"/>
            <a:ext cx="1650278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05" name="Полилиния 304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9022008" y="5388480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07" name="Полилиния 306"/>
          <p:cNvSpPr/>
          <p:nvPr/>
        </p:nvSpPr>
        <p:spPr>
          <a:xfrm>
            <a:off x="7528951" y="3623828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7630114" y="3754819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09" name="Полилиния 308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6615390" y="4143024"/>
            <a:ext cx="98905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1" name="Полилиния 310"/>
          <p:cNvSpPr/>
          <p:nvPr/>
        </p:nvSpPr>
        <p:spPr>
          <a:xfrm>
            <a:off x="7508495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8191579" y="6346968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3" name="Полилиния 312"/>
          <p:cNvSpPr/>
          <p:nvPr/>
        </p:nvSpPr>
        <p:spPr>
          <a:xfrm>
            <a:off x="9670227" y="5810288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9838144" y="6174040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6548988" y="5980569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олилиния 316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9956629" y="4936748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10320099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1" name="Полилиния 320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10951574" y="3970262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9811328" y="4201822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0291085" y="5110783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25" name="Прямоугольник 324"/>
          <p:cNvSpPr/>
          <p:nvPr/>
        </p:nvSpPr>
        <p:spPr>
          <a:xfrm>
            <a:off x="10481939" y="7123249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3690314" y="6116854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27" name="Полилиния 326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28" name="Полилиния 327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4369840" y="6231380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4458539" y="6487130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1" name="Полилиния 330"/>
          <p:cNvSpPr/>
          <p:nvPr/>
        </p:nvSpPr>
        <p:spPr>
          <a:xfrm>
            <a:off x="6869738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2" name="Полилиния 331"/>
          <p:cNvSpPr/>
          <p:nvPr/>
        </p:nvSpPr>
        <p:spPr>
          <a:xfrm>
            <a:off x="8007065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9523478" y="7344886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35" name="Полилиния 334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3083549" y="3094521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37" name="Полилиния 336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2267962" y="5393721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39" name="Полилиния 338"/>
          <p:cNvSpPr/>
          <p:nvPr/>
        </p:nvSpPr>
        <p:spPr>
          <a:xfrm>
            <a:off x="1325534" y="5792924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1467931" y="6067421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1" name="Полилиния 340"/>
          <p:cNvSpPr/>
          <p:nvPr/>
        </p:nvSpPr>
        <p:spPr>
          <a:xfrm>
            <a:off x="3433047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3745994" y="4745194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3" name="Полилиния 342"/>
          <p:cNvSpPr/>
          <p:nvPr/>
        </p:nvSpPr>
        <p:spPr>
          <a:xfrm>
            <a:off x="3184269" y="3793880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4" name="Прямоугольник 343"/>
          <p:cNvSpPr/>
          <p:nvPr/>
        </p:nvSpPr>
        <p:spPr>
          <a:xfrm>
            <a:off x="3301034" y="3765364"/>
            <a:ext cx="77125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45" name="Прямоугольник 344"/>
          <p:cNvSpPr/>
          <p:nvPr/>
        </p:nvSpPr>
        <p:spPr>
          <a:xfrm>
            <a:off x="509949" y="6886302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4953657" y="1672034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5161880" y="2087820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7084846" y="6915646"/>
            <a:ext cx="115141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49" name="Прямоугольник 348"/>
          <p:cNvSpPr/>
          <p:nvPr/>
        </p:nvSpPr>
        <p:spPr>
          <a:xfrm>
            <a:off x="7516867" y="4780562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4248515" y="8131287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3620445" y="2483231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679576" y="4960744"/>
            <a:ext cx="17914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8625185" y="3935455"/>
            <a:ext cx="191903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2777687" y="4440450"/>
            <a:ext cx="14704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5350135" y="7200527"/>
            <a:ext cx="95966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8157157" y="7287394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4551224" y="2682916"/>
            <a:ext cx="6348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3001127" y="5704334"/>
            <a:ext cx="164682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360" name="Группа 359"/>
          <p:cNvGrpSpPr/>
          <p:nvPr/>
        </p:nvGrpSpPr>
        <p:grpSpPr>
          <a:xfrm>
            <a:off x="457206" y="8169770"/>
            <a:ext cx="5841655" cy="1086491"/>
            <a:chOff x="793779" y="8233439"/>
            <a:chExt cx="4921221" cy="1361801"/>
          </a:xfrm>
        </p:grpSpPr>
        <p:sp>
          <p:nvSpPr>
            <p:cNvPr id="361" name="Прямоугольник 360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62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63" name="Прямоугольник 362"/>
          <p:cNvSpPr/>
          <p:nvPr/>
        </p:nvSpPr>
        <p:spPr>
          <a:xfrm>
            <a:off x="1087467" y="8561458"/>
            <a:ext cx="5222332" cy="738438"/>
          </a:xfrm>
          <a:prstGeom prst="rect">
            <a:avLst/>
          </a:prstGeom>
        </p:spPr>
        <p:txBody>
          <a:bodyPr wrap="square" lIns="91201" tIns="45608" rIns="91201" bIns="45608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по происшествиям, </a:t>
            </a: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связанных со взрывами бытового газа в 2020 г.</a:t>
            </a:r>
          </a:p>
          <a:p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5" name="Овал 364"/>
          <p:cNvSpPr>
            <a:spLocks noChangeAspect="1"/>
          </p:cNvSpPr>
          <p:nvPr/>
        </p:nvSpPr>
        <p:spPr>
          <a:xfrm>
            <a:off x="515546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3" name="Овал 382"/>
          <p:cNvSpPr>
            <a:spLocks noChangeAspect="1"/>
          </p:cNvSpPr>
          <p:nvPr/>
        </p:nvSpPr>
        <p:spPr>
          <a:xfrm>
            <a:off x="7829926" y="5029200"/>
            <a:ext cx="552074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0" name="Прямоугольник 389"/>
          <p:cNvSpPr/>
          <p:nvPr/>
        </p:nvSpPr>
        <p:spPr>
          <a:xfrm>
            <a:off x="2590801" y="6256100"/>
            <a:ext cx="81271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10439400" y="8166563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6" name="Овал 415"/>
          <p:cNvSpPr>
            <a:spLocks noChangeAspect="1"/>
          </p:cNvSpPr>
          <p:nvPr/>
        </p:nvSpPr>
        <p:spPr>
          <a:xfrm>
            <a:off x="3429000" y="399279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8" name="Овал 417"/>
          <p:cNvSpPr>
            <a:spLocks noChangeAspect="1"/>
          </p:cNvSpPr>
          <p:nvPr/>
        </p:nvSpPr>
        <p:spPr>
          <a:xfrm>
            <a:off x="10533973" y="853440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6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  <p:bldP spid="383" grpId="0" animBg="1"/>
      <p:bldP spid="416" grpId="0" animBg="1"/>
      <p:bldP spid="4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44884</TotalTime>
  <Words>612</Words>
  <Application>Microsoft Office PowerPoint</Application>
  <PresentationFormat>A3 (297x420 мм)</PresentationFormat>
  <Paragraphs>345</Paragraphs>
  <Slides>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Поток</vt:lpstr>
      <vt:lpstr>2_Поток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АРМ 9 (мониторинг)</cp:lastModifiedBy>
  <cp:revision>2614</cp:revision>
  <cp:lastPrinted>2020-06-04T16:57:06Z</cp:lastPrinted>
  <dcterms:created xsi:type="dcterms:W3CDTF">2016-06-03T06:31:21Z</dcterms:created>
  <dcterms:modified xsi:type="dcterms:W3CDTF">2020-11-15T10:55:34Z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